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0" r:id="rId1"/>
  </p:sldMasterIdLst>
  <p:notesMasterIdLst>
    <p:notesMasterId r:id="rId4"/>
  </p:notesMasterIdLst>
  <p:handoutMasterIdLst>
    <p:handoutMasterId r:id="rId5"/>
  </p:handoutMasterIdLst>
  <p:sldIdLst>
    <p:sldId id="263" r:id="rId2"/>
    <p:sldId id="266" r:id="rId3"/>
  </p:sldIdLst>
  <p:sldSz cx="30492700" cy="43019663"/>
  <p:notesSz cx="9875838" cy="14304963"/>
  <p:embeddedFontLst>
    <p:embeddedFont>
      <p:font typeface="KoPubWorld돋움체 Bold" panose="020B0600000101010101" charset="-127"/>
      <p:bold r:id="rId6"/>
    </p:embeddedFont>
    <p:embeddedFont>
      <p:font typeface="KoPub돋움체 Light" panose="02020603020101020101" pitchFamily="18" charset="-127"/>
      <p:regular r:id="rId7"/>
    </p:embeddedFont>
    <p:embeddedFont>
      <p:font typeface="Noto Sans KR Medium" panose="020B0600000000000000" pitchFamily="34" charset="-127"/>
      <p:regular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KoPub돋움체 Bold" panose="02020603020101020101" pitchFamily="18" charset="-127"/>
      <p:regular r:id="rId13"/>
    </p:embeddedFont>
    <p:embeddedFont>
      <p:font typeface="KoPub돋움체 Medium" panose="02020603020101020101" pitchFamily="18" charset="-127"/>
      <p:regular r:id="rId14"/>
    </p:embeddedFont>
    <p:embeddedFont>
      <p:font typeface="맑은 고딕" panose="020B0503020000020004" pitchFamily="50" charset="-127"/>
      <p:regular r:id="rId15"/>
      <p:bold r:id="rId1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527" userDrawn="1">
          <p15:clr>
            <a:srgbClr val="A4A3A4"/>
          </p15:clr>
        </p15:guide>
        <p15:guide id="2" pos="9627" userDrawn="1">
          <p15:clr>
            <a:srgbClr val="A4A3A4"/>
          </p15:clr>
        </p15:guide>
        <p15:guide id="3" orient="horz" pos="3661" userDrawn="1">
          <p15:clr>
            <a:srgbClr val="A4A3A4"/>
          </p15:clr>
        </p15:guide>
        <p15:guide id="4" orient="horz" pos="26250" userDrawn="1">
          <p15:clr>
            <a:srgbClr val="A4A3A4"/>
          </p15:clr>
        </p15:guide>
        <p15:guide id="5" orient="horz" pos="917" userDrawn="1">
          <p15:clr>
            <a:srgbClr val="A4A3A4"/>
          </p15:clr>
        </p15:guide>
        <p15:guide id="6" pos="487" userDrawn="1">
          <p15:clr>
            <a:srgbClr val="A4A3A4"/>
          </p15:clr>
        </p15:guide>
        <p15:guide id="7" pos="1872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AED7"/>
    <a:srgbClr val="454887"/>
    <a:srgbClr val="393C6F"/>
    <a:srgbClr val="5F63AD"/>
    <a:srgbClr val="B6E4E8"/>
    <a:srgbClr val="6FCBD2"/>
    <a:srgbClr val="58A0CB"/>
    <a:srgbClr val="576EB4"/>
    <a:srgbClr val="82CFC9"/>
    <a:srgbClr val="78CA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6" autoAdjust="0"/>
    <p:restoredTop sz="94660"/>
  </p:normalViewPr>
  <p:slideViewPr>
    <p:cSldViewPr snapToGrid="0">
      <p:cViewPr>
        <p:scale>
          <a:sx n="25" d="100"/>
          <a:sy n="25" d="100"/>
        </p:scale>
        <p:origin x="4076" y="272"/>
      </p:cViewPr>
      <p:guideLst>
        <p:guide orient="horz" pos="13527"/>
        <p:guide pos="9627"/>
        <p:guide orient="horz" pos="3661"/>
        <p:guide orient="horz" pos="26250"/>
        <p:guide orient="horz" pos="917"/>
        <p:guide pos="487"/>
        <p:guide pos="1872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144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1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handoutMaster" Target="handoutMasters/handoutMaster1.xml"/><Relationship Id="rId15" Type="http://schemas.openxmlformats.org/officeDocument/2006/relationships/font" Target="fonts/font10.fntdata"/><Relationship Id="rId10" Type="http://schemas.openxmlformats.org/officeDocument/2006/relationships/font" Target="fonts/font5.fntdata"/><Relationship Id="rId19" Type="http://schemas.openxmlformats.org/officeDocument/2006/relationships/theme" Target="theme/theme1.xml"/><Relationship Id="rId4" Type="http://schemas.openxmlformats.org/officeDocument/2006/relationships/notesMaster" Target="notesMasters/notesMaster1.xml"/><Relationship Id="rId9" Type="http://schemas.openxmlformats.org/officeDocument/2006/relationships/font" Target="fonts/font4.fntdata"/><Relationship Id="rId14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4857572A-6C09-450C-BF32-53A6730BCC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2"/>
            <a:ext cx="4279223" cy="717419"/>
          </a:xfrm>
          <a:prstGeom prst="rect">
            <a:avLst/>
          </a:prstGeom>
        </p:spPr>
        <p:txBody>
          <a:bodyPr vert="horz" lIns="132017" tIns="66008" rIns="132017" bIns="66008" rtlCol="0"/>
          <a:lstStyle>
            <a:lvl1pPr algn="l">
              <a:defRPr sz="17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39EA977D-7471-4DB0-8E63-B2F843BF81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594315" y="2"/>
            <a:ext cx="4279223" cy="717419"/>
          </a:xfrm>
          <a:prstGeom prst="rect">
            <a:avLst/>
          </a:prstGeom>
        </p:spPr>
        <p:txBody>
          <a:bodyPr vert="horz" lIns="132017" tIns="66008" rIns="132017" bIns="66008" rtlCol="0"/>
          <a:lstStyle>
            <a:lvl1pPr algn="r">
              <a:defRPr sz="1700"/>
            </a:lvl1pPr>
          </a:lstStyle>
          <a:p>
            <a:fld id="{D23284BF-1E4B-46B8-A026-175AF72F10F4}" type="datetimeFigureOut">
              <a:rPr lang="ko-KR" altLang="en-US" smtClean="0"/>
              <a:t>2022-10-19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9CCA1F6-ED23-4315-82E0-F46ADB96CE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13587546"/>
            <a:ext cx="4279223" cy="717419"/>
          </a:xfrm>
          <a:prstGeom prst="rect">
            <a:avLst/>
          </a:prstGeom>
        </p:spPr>
        <p:txBody>
          <a:bodyPr vert="horz" lIns="132017" tIns="66008" rIns="132017" bIns="66008" rtlCol="0" anchor="b"/>
          <a:lstStyle>
            <a:lvl1pPr algn="l">
              <a:defRPr sz="17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0A08C03-08FF-4765-B8DD-FEAE5977FE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594315" y="13587546"/>
            <a:ext cx="4279223" cy="717419"/>
          </a:xfrm>
          <a:prstGeom prst="rect">
            <a:avLst/>
          </a:prstGeom>
        </p:spPr>
        <p:txBody>
          <a:bodyPr vert="horz" lIns="132017" tIns="66008" rIns="132017" bIns="66008" rtlCol="0" anchor="b"/>
          <a:lstStyle>
            <a:lvl1pPr algn="r">
              <a:defRPr sz="1700"/>
            </a:lvl1pPr>
          </a:lstStyle>
          <a:p>
            <a:fld id="{3CBE17FC-5582-4351-A573-53A1494FF9F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60818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9900" cy="717550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594351" y="0"/>
            <a:ext cx="4279900" cy="717550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r">
              <a:defRPr sz="1200"/>
            </a:lvl1pPr>
          </a:lstStyle>
          <a:p>
            <a:fld id="{F42A7AC7-1BA2-47FE-B202-972B32D2F664}" type="datetimeFigureOut">
              <a:rPr lang="ko-KR" altLang="en-US" smtClean="0"/>
              <a:t>2022-10-19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225800" y="1785938"/>
            <a:ext cx="3424238" cy="48307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1" rIns="91422" bIns="45711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87426" y="6884990"/>
            <a:ext cx="7900988" cy="5632451"/>
          </a:xfrm>
          <a:prstGeom prst="rect">
            <a:avLst/>
          </a:prstGeom>
        </p:spPr>
        <p:txBody>
          <a:bodyPr vert="horz" lIns="91422" tIns="45711" rIns="91422" bIns="45711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13587413"/>
            <a:ext cx="4279900" cy="717550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594351" y="13587413"/>
            <a:ext cx="4279900" cy="717550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r">
              <a:defRPr sz="1200"/>
            </a:lvl1pPr>
          </a:lstStyle>
          <a:p>
            <a:fld id="{22160E2F-C540-4002-B9E6-D9AF2DC239C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5393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60E2F-C540-4002-B9E6-D9AF2DC239CA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9757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0492700" cy="43019663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696628C5-9B21-4A08-9931-16BC4C2E936B}"/>
              </a:ext>
            </a:extLst>
          </p:cNvPr>
          <p:cNvSpPr/>
          <p:nvPr userDrawn="1"/>
        </p:nvSpPr>
        <p:spPr>
          <a:xfrm>
            <a:off x="108000" y="108000"/>
            <a:ext cx="30276000" cy="428074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754" tIns="42877" rIns="85754" bIns="428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37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E88B3CC-EEAD-4F72-AA43-CD8653B7A2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365814" y="1536610"/>
            <a:ext cx="16060584" cy="1683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6800" b="1">
                <a:ln>
                  <a:solidFill>
                    <a:sysClr val="window" lastClr="FFFFFF">
                      <a:lumMod val="85000"/>
                      <a:alpha val="0"/>
                    </a:sysClr>
                  </a:solidFill>
                </a:ln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  <a:cs typeface="KoPubWorld돋움체 Bold" panose="00000800000000000000" pitchFamily="2" charset="-127"/>
              </a:defRPr>
            </a:lvl1pPr>
          </a:lstStyle>
          <a:p>
            <a:pPr lvl="0"/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Title </a:t>
            </a:r>
            <a:endParaRPr lang="ko-KR" altLang="en-US" dirty="0"/>
          </a:p>
        </p:txBody>
      </p:sp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6FE2A346-7E71-496B-87FD-A440DBB610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007824" y="3327949"/>
            <a:ext cx="14420843" cy="155877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ko-KR" altLang="en-US" sz="5000" dirty="0">
                <a:ln>
                  <a:solidFill>
                    <a:sysClr val="window" lastClr="FFFFFF">
                      <a:lumMod val="85000"/>
                      <a:alpha val="0"/>
                    </a:sysClr>
                  </a:solidFill>
                </a:ln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  <a:cs typeface="KoPubWorld돋움체 Bold" panose="00000800000000000000" pitchFamily="2" charset="-127"/>
              </a:defRPr>
            </a:lvl1pPr>
          </a:lstStyle>
          <a:p>
            <a:pPr lvl="0"/>
            <a:r>
              <a:rPr lang="en-US" altLang="ko-KR" dirty="0"/>
              <a:t>Name </a:t>
            </a:r>
          </a:p>
          <a:p>
            <a:pPr lvl="0"/>
            <a:r>
              <a:rPr lang="en-US" altLang="ko-KR" dirty="0"/>
              <a:t>Organization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EEAB79C4-DD70-4A0C-A0E7-84F83D4C1D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744" y="1322871"/>
            <a:ext cx="6594382" cy="22569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2613DA-1244-4742-B0B8-2C92A986FA58}"/>
              </a:ext>
            </a:extLst>
          </p:cNvPr>
          <p:cNvSpPr txBox="1"/>
          <p:nvPr userDrawn="1"/>
        </p:nvSpPr>
        <p:spPr>
          <a:xfrm>
            <a:off x="1269325" y="41511872"/>
            <a:ext cx="27795531" cy="769441"/>
          </a:xfrm>
          <a:prstGeom prst="rect">
            <a:avLst/>
          </a:prstGeom>
          <a:noFill/>
          <a:ln>
            <a:solidFill>
              <a:sysClr val="window" lastClr="FFFFFF">
                <a:lumMod val="85000"/>
                <a:alpha val="0"/>
              </a:sys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400" b="0" i="0" dirty="0">
                <a:ln>
                  <a:solidFill>
                    <a:sysClr val="window" lastClr="FFFFFF">
                      <a:lumMod val="85000"/>
                      <a:alpha val="0"/>
                    </a:sys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Noto Sans KR Medium" panose="020B0600000000000000" pitchFamily="34" charset="-127"/>
                <a:ea typeface="Noto Sans KR Medium" panose="020B0600000000000000" pitchFamily="34" charset="-127"/>
              </a:rPr>
              <a:t>2022 KIAPS International Symposium on the Global NWP System Modeling, 14-16 November 2022</a:t>
            </a:r>
            <a:endParaRPr lang="ko-KR" altLang="en-US" sz="4400" b="1" dirty="0">
              <a:ln>
                <a:solidFill>
                  <a:sysClr val="window" lastClr="FFFFFF">
                    <a:lumMod val="85000"/>
                    <a:alpha val="0"/>
                  </a:sys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Noto Sans KR Medium" panose="020B0600000000000000" pitchFamily="34" charset="-127"/>
              <a:ea typeface="Noto Sans KR Medium" panose="020B0600000000000000" pitchFamily="34" charset="-127"/>
              <a:cs typeface="KoPubWorld돋움체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334067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549" userDrawn="1">
          <p15:clr>
            <a:srgbClr val="FBAE40"/>
          </p15:clr>
        </p15:guide>
        <p15:guide id="2" pos="960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6958736-DD41-1BF9-885D-D55E308564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0492700" cy="43019663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4F94A7CB-D3B5-51E0-42F8-318E9DFF1CF1}"/>
              </a:ext>
            </a:extLst>
          </p:cNvPr>
          <p:cNvSpPr/>
          <p:nvPr userDrawn="1"/>
        </p:nvSpPr>
        <p:spPr>
          <a:xfrm>
            <a:off x="108000" y="108000"/>
            <a:ext cx="30276000" cy="428074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754" tIns="42877" rIns="85754" bIns="428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37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DEC3FBD-5F54-68D7-F704-6217C2FEEE31}"/>
              </a:ext>
            </a:extLst>
          </p:cNvPr>
          <p:cNvSpPr/>
          <p:nvPr userDrawn="1"/>
        </p:nvSpPr>
        <p:spPr>
          <a:xfrm>
            <a:off x="54000" y="107999"/>
            <a:ext cx="30384000" cy="42911664"/>
          </a:xfrm>
          <a:prstGeom prst="rect">
            <a:avLst/>
          </a:prstGeom>
          <a:solidFill>
            <a:schemeClr val="tx1">
              <a:lumMod val="75000"/>
              <a:lumOff val="2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CC71F946-0E3C-2A1F-72BC-1AB42EA274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744" y="1322871"/>
            <a:ext cx="6594382" cy="2256908"/>
          </a:xfrm>
          <a:prstGeom prst="rect">
            <a:avLst/>
          </a:prstGeom>
        </p:spPr>
      </p:pic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B1599007-9304-4D3A-AEEF-8075A95F7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365814" y="1536610"/>
            <a:ext cx="16060584" cy="1683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6800" b="1">
                <a:ln>
                  <a:solidFill>
                    <a:sysClr val="window" lastClr="FFFFFF">
                      <a:lumMod val="85000"/>
                      <a:alpha val="0"/>
                    </a:sysClr>
                  </a:solidFill>
                </a:ln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  <a:cs typeface="KoPubWorld돋움체 Bold" panose="00000800000000000000" pitchFamily="2" charset="-127"/>
              </a:defRPr>
            </a:lvl1pPr>
          </a:lstStyle>
          <a:p>
            <a:pPr lvl="0"/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Title </a:t>
            </a:r>
            <a:endParaRPr lang="ko-KR" altLang="en-US" dirty="0"/>
          </a:p>
        </p:txBody>
      </p:sp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3419F3BE-970C-4A6D-B0AF-D3113344C3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007824" y="3327949"/>
            <a:ext cx="14420843" cy="155877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ko-KR" altLang="en-US" sz="5000" dirty="0">
                <a:ln>
                  <a:solidFill>
                    <a:sysClr val="window" lastClr="FFFFFF">
                      <a:lumMod val="85000"/>
                      <a:alpha val="0"/>
                    </a:sysClr>
                  </a:solidFill>
                </a:ln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  <a:cs typeface="KoPubWorld돋움체 Bold" panose="00000800000000000000" pitchFamily="2" charset="-127"/>
              </a:defRPr>
            </a:lvl1pPr>
          </a:lstStyle>
          <a:p>
            <a:pPr lvl="0"/>
            <a:r>
              <a:rPr lang="en-US" altLang="ko-KR" dirty="0"/>
              <a:t>Name </a:t>
            </a:r>
          </a:p>
          <a:p>
            <a:pPr lvl="0"/>
            <a:r>
              <a:rPr lang="en-US" altLang="ko-KR" dirty="0"/>
              <a:t>Organization</a:t>
            </a:r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443B1B-7BB5-4942-A7EE-59296869E816}"/>
              </a:ext>
            </a:extLst>
          </p:cNvPr>
          <p:cNvSpPr txBox="1"/>
          <p:nvPr userDrawn="1"/>
        </p:nvSpPr>
        <p:spPr>
          <a:xfrm>
            <a:off x="1269325" y="41511872"/>
            <a:ext cx="27795531" cy="769441"/>
          </a:xfrm>
          <a:prstGeom prst="rect">
            <a:avLst/>
          </a:prstGeom>
          <a:noFill/>
          <a:ln>
            <a:solidFill>
              <a:sysClr val="window" lastClr="FFFFFF">
                <a:lumMod val="85000"/>
                <a:alpha val="0"/>
              </a:sys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400" b="0" i="0" dirty="0">
                <a:ln>
                  <a:solidFill>
                    <a:sysClr val="window" lastClr="FFFFFF">
                      <a:lumMod val="85000"/>
                      <a:alpha val="0"/>
                    </a:sys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Noto Sans KR Medium" panose="020B0600000000000000" pitchFamily="34" charset="-127"/>
                <a:ea typeface="Noto Sans KR Medium" panose="020B0600000000000000" pitchFamily="34" charset="-127"/>
              </a:rPr>
              <a:t>2022 KIAPS International Symposium on the Global NWP System Modeling, 14-16 November 2022</a:t>
            </a:r>
            <a:endParaRPr lang="ko-KR" altLang="en-US" sz="4400" b="1" dirty="0">
              <a:ln>
                <a:solidFill>
                  <a:sysClr val="window" lastClr="FFFFFF">
                    <a:lumMod val="85000"/>
                    <a:alpha val="0"/>
                  </a:sys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Noto Sans KR Medium" panose="020B0600000000000000" pitchFamily="34" charset="-127"/>
              <a:ea typeface="Noto Sans KR Medium" panose="020B0600000000000000" pitchFamily="34" charset="-127"/>
              <a:cs typeface="KoPubWorld돋움체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08938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611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</p:sldLayoutIdLst>
  <p:txStyles>
    <p:titleStyle>
      <a:lvl1pPr algn="l" defTabSz="3049250" rtl="0" eaLnBrk="1" latinLnBrk="1" hangingPunct="1">
        <a:lnSpc>
          <a:spcPct val="90000"/>
        </a:lnSpc>
        <a:spcBef>
          <a:spcPct val="0"/>
        </a:spcBef>
        <a:buNone/>
        <a:defRPr sz="1467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62312" indent="-762312" algn="l" defTabSz="3049250" rtl="0" eaLnBrk="1" latinLnBrk="1" hangingPunct="1">
        <a:lnSpc>
          <a:spcPct val="90000"/>
        </a:lnSpc>
        <a:spcBef>
          <a:spcPts val="3335"/>
        </a:spcBef>
        <a:buFont typeface="Arial" panose="020B0604020202020204" pitchFamily="34" charset="0"/>
        <a:buChar char="•"/>
        <a:defRPr sz="9337" kern="1200">
          <a:solidFill>
            <a:schemeClr val="tx1"/>
          </a:solidFill>
          <a:latin typeface="+mn-lt"/>
          <a:ea typeface="+mn-ea"/>
          <a:cs typeface="+mn-cs"/>
        </a:defRPr>
      </a:lvl1pPr>
      <a:lvl2pPr marL="2286937" indent="-762312" algn="l" defTabSz="3049250" rtl="0" eaLnBrk="1" latinLnBrk="1" hangingPunct="1">
        <a:lnSpc>
          <a:spcPct val="90000"/>
        </a:lnSpc>
        <a:spcBef>
          <a:spcPts val="1667"/>
        </a:spcBef>
        <a:buFont typeface="Arial" panose="020B0604020202020204" pitchFamily="34" charset="0"/>
        <a:buChar char="•"/>
        <a:defRPr sz="8003" kern="1200">
          <a:solidFill>
            <a:schemeClr val="tx1"/>
          </a:solidFill>
          <a:latin typeface="+mn-lt"/>
          <a:ea typeface="+mn-ea"/>
          <a:cs typeface="+mn-cs"/>
        </a:defRPr>
      </a:lvl2pPr>
      <a:lvl3pPr marL="3811562" indent="-762312" algn="l" defTabSz="3049250" rtl="0" eaLnBrk="1" latinLnBrk="1" hangingPunct="1">
        <a:lnSpc>
          <a:spcPct val="90000"/>
        </a:lnSpc>
        <a:spcBef>
          <a:spcPts val="1667"/>
        </a:spcBef>
        <a:buFont typeface="Arial" panose="020B0604020202020204" pitchFamily="34" charset="0"/>
        <a:buChar char="•"/>
        <a:defRPr sz="6669" kern="1200">
          <a:solidFill>
            <a:schemeClr val="tx1"/>
          </a:solidFill>
          <a:latin typeface="+mn-lt"/>
          <a:ea typeface="+mn-ea"/>
          <a:cs typeface="+mn-cs"/>
        </a:defRPr>
      </a:lvl3pPr>
      <a:lvl4pPr marL="5336187" indent="-762312" algn="l" defTabSz="3049250" rtl="0" eaLnBrk="1" latinLnBrk="1" hangingPunct="1">
        <a:lnSpc>
          <a:spcPct val="90000"/>
        </a:lnSpc>
        <a:spcBef>
          <a:spcPts val="1667"/>
        </a:spcBef>
        <a:buFont typeface="Arial" panose="020B0604020202020204" pitchFamily="34" charset="0"/>
        <a:buChar char="•"/>
        <a:defRPr sz="6002" kern="1200">
          <a:solidFill>
            <a:schemeClr val="tx1"/>
          </a:solidFill>
          <a:latin typeface="+mn-lt"/>
          <a:ea typeface="+mn-ea"/>
          <a:cs typeface="+mn-cs"/>
        </a:defRPr>
      </a:lvl4pPr>
      <a:lvl5pPr marL="6860812" indent="-762312" algn="l" defTabSz="3049250" rtl="0" eaLnBrk="1" latinLnBrk="1" hangingPunct="1">
        <a:lnSpc>
          <a:spcPct val="90000"/>
        </a:lnSpc>
        <a:spcBef>
          <a:spcPts val="1667"/>
        </a:spcBef>
        <a:buFont typeface="Arial" panose="020B0604020202020204" pitchFamily="34" charset="0"/>
        <a:buChar char="•"/>
        <a:defRPr sz="6002" kern="1200">
          <a:solidFill>
            <a:schemeClr val="tx1"/>
          </a:solidFill>
          <a:latin typeface="+mn-lt"/>
          <a:ea typeface="+mn-ea"/>
          <a:cs typeface="+mn-cs"/>
        </a:defRPr>
      </a:lvl5pPr>
      <a:lvl6pPr marL="8385437" indent="-762312" algn="l" defTabSz="3049250" rtl="0" eaLnBrk="1" latinLnBrk="1" hangingPunct="1">
        <a:lnSpc>
          <a:spcPct val="90000"/>
        </a:lnSpc>
        <a:spcBef>
          <a:spcPts val="1667"/>
        </a:spcBef>
        <a:buFont typeface="Arial" panose="020B0604020202020204" pitchFamily="34" charset="0"/>
        <a:buChar char="•"/>
        <a:defRPr sz="6002" kern="1200">
          <a:solidFill>
            <a:schemeClr val="tx1"/>
          </a:solidFill>
          <a:latin typeface="+mn-lt"/>
          <a:ea typeface="+mn-ea"/>
          <a:cs typeface="+mn-cs"/>
        </a:defRPr>
      </a:lvl6pPr>
      <a:lvl7pPr marL="9910061" indent="-762312" algn="l" defTabSz="3049250" rtl="0" eaLnBrk="1" latinLnBrk="1" hangingPunct="1">
        <a:lnSpc>
          <a:spcPct val="90000"/>
        </a:lnSpc>
        <a:spcBef>
          <a:spcPts val="1667"/>
        </a:spcBef>
        <a:buFont typeface="Arial" panose="020B0604020202020204" pitchFamily="34" charset="0"/>
        <a:buChar char="•"/>
        <a:defRPr sz="6002" kern="1200">
          <a:solidFill>
            <a:schemeClr val="tx1"/>
          </a:solidFill>
          <a:latin typeface="+mn-lt"/>
          <a:ea typeface="+mn-ea"/>
          <a:cs typeface="+mn-cs"/>
        </a:defRPr>
      </a:lvl7pPr>
      <a:lvl8pPr marL="11434686" indent="-762312" algn="l" defTabSz="3049250" rtl="0" eaLnBrk="1" latinLnBrk="1" hangingPunct="1">
        <a:lnSpc>
          <a:spcPct val="90000"/>
        </a:lnSpc>
        <a:spcBef>
          <a:spcPts val="1667"/>
        </a:spcBef>
        <a:buFont typeface="Arial" panose="020B0604020202020204" pitchFamily="34" charset="0"/>
        <a:buChar char="•"/>
        <a:defRPr sz="6002" kern="1200">
          <a:solidFill>
            <a:schemeClr val="tx1"/>
          </a:solidFill>
          <a:latin typeface="+mn-lt"/>
          <a:ea typeface="+mn-ea"/>
          <a:cs typeface="+mn-cs"/>
        </a:defRPr>
      </a:lvl8pPr>
      <a:lvl9pPr marL="12959311" indent="-762312" algn="l" defTabSz="3049250" rtl="0" eaLnBrk="1" latinLnBrk="1" hangingPunct="1">
        <a:lnSpc>
          <a:spcPct val="90000"/>
        </a:lnSpc>
        <a:spcBef>
          <a:spcPts val="1667"/>
        </a:spcBef>
        <a:buFont typeface="Arial" panose="020B0604020202020204" pitchFamily="34" charset="0"/>
        <a:buChar char="•"/>
        <a:defRPr sz="60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49250" rtl="0" eaLnBrk="1" latinLnBrk="1" hangingPunct="1">
        <a:defRPr sz="6002" kern="1200">
          <a:solidFill>
            <a:schemeClr val="tx1"/>
          </a:solidFill>
          <a:latin typeface="+mn-lt"/>
          <a:ea typeface="+mn-ea"/>
          <a:cs typeface="+mn-cs"/>
        </a:defRPr>
      </a:lvl1pPr>
      <a:lvl2pPr marL="1524625" algn="l" defTabSz="3049250" rtl="0" eaLnBrk="1" latinLnBrk="1" hangingPunct="1">
        <a:defRPr sz="6002" kern="1200">
          <a:solidFill>
            <a:schemeClr val="tx1"/>
          </a:solidFill>
          <a:latin typeface="+mn-lt"/>
          <a:ea typeface="+mn-ea"/>
          <a:cs typeface="+mn-cs"/>
        </a:defRPr>
      </a:lvl2pPr>
      <a:lvl3pPr marL="3049250" algn="l" defTabSz="3049250" rtl="0" eaLnBrk="1" latinLnBrk="1" hangingPunct="1">
        <a:defRPr sz="6002" kern="1200">
          <a:solidFill>
            <a:schemeClr val="tx1"/>
          </a:solidFill>
          <a:latin typeface="+mn-lt"/>
          <a:ea typeface="+mn-ea"/>
          <a:cs typeface="+mn-cs"/>
        </a:defRPr>
      </a:lvl3pPr>
      <a:lvl4pPr marL="4573875" algn="l" defTabSz="3049250" rtl="0" eaLnBrk="1" latinLnBrk="1" hangingPunct="1">
        <a:defRPr sz="6002" kern="1200">
          <a:solidFill>
            <a:schemeClr val="tx1"/>
          </a:solidFill>
          <a:latin typeface="+mn-lt"/>
          <a:ea typeface="+mn-ea"/>
          <a:cs typeface="+mn-cs"/>
        </a:defRPr>
      </a:lvl4pPr>
      <a:lvl5pPr marL="6098499" algn="l" defTabSz="3049250" rtl="0" eaLnBrk="1" latinLnBrk="1" hangingPunct="1">
        <a:defRPr sz="6002" kern="1200">
          <a:solidFill>
            <a:schemeClr val="tx1"/>
          </a:solidFill>
          <a:latin typeface="+mn-lt"/>
          <a:ea typeface="+mn-ea"/>
          <a:cs typeface="+mn-cs"/>
        </a:defRPr>
      </a:lvl5pPr>
      <a:lvl6pPr marL="7623124" algn="l" defTabSz="3049250" rtl="0" eaLnBrk="1" latinLnBrk="1" hangingPunct="1">
        <a:defRPr sz="6002" kern="1200">
          <a:solidFill>
            <a:schemeClr val="tx1"/>
          </a:solidFill>
          <a:latin typeface="+mn-lt"/>
          <a:ea typeface="+mn-ea"/>
          <a:cs typeface="+mn-cs"/>
        </a:defRPr>
      </a:lvl6pPr>
      <a:lvl7pPr marL="9147749" algn="l" defTabSz="3049250" rtl="0" eaLnBrk="1" latinLnBrk="1" hangingPunct="1">
        <a:defRPr sz="6002" kern="1200">
          <a:solidFill>
            <a:schemeClr val="tx1"/>
          </a:solidFill>
          <a:latin typeface="+mn-lt"/>
          <a:ea typeface="+mn-ea"/>
          <a:cs typeface="+mn-cs"/>
        </a:defRPr>
      </a:lvl7pPr>
      <a:lvl8pPr marL="10672374" algn="l" defTabSz="3049250" rtl="0" eaLnBrk="1" latinLnBrk="1" hangingPunct="1">
        <a:defRPr sz="6002" kern="1200">
          <a:solidFill>
            <a:schemeClr val="tx1"/>
          </a:solidFill>
          <a:latin typeface="+mn-lt"/>
          <a:ea typeface="+mn-ea"/>
          <a:cs typeface="+mn-cs"/>
        </a:defRPr>
      </a:lvl8pPr>
      <a:lvl9pPr marL="12196999" algn="l" defTabSz="3049250" rtl="0" eaLnBrk="1" latinLnBrk="1" hangingPunct="1">
        <a:defRPr sz="60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549" userDrawn="1">
          <p15:clr>
            <a:srgbClr val="F26B43"/>
          </p15:clr>
        </p15:guide>
        <p15:guide id="2" pos="96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사각형: 둥근 위쪽 모서리 78">
            <a:extLst>
              <a:ext uri="{FF2B5EF4-FFF2-40B4-BE49-F238E27FC236}">
                <a16:creationId xmlns:a16="http://schemas.microsoft.com/office/drawing/2014/main" id="{A44F9BCA-9EE8-410B-BC50-56A521C9AB75}"/>
              </a:ext>
            </a:extLst>
          </p:cNvPr>
          <p:cNvSpPr/>
          <p:nvPr/>
        </p:nvSpPr>
        <p:spPr>
          <a:xfrm>
            <a:off x="15429379" y="4973598"/>
            <a:ext cx="13892400" cy="360934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ysClr val="window" lastClr="FFFFFF">
                    <a:lumMod val="85000"/>
                    <a:alpha val="0"/>
                  </a:sysClr>
                </a:solidFill>
              </a:ln>
            </a:endParaRPr>
          </a:p>
        </p:txBody>
      </p:sp>
      <p:sp>
        <p:nvSpPr>
          <p:cNvPr id="4" name="사각형: 둥근 위쪽 모서리 3">
            <a:extLst>
              <a:ext uri="{FF2B5EF4-FFF2-40B4-BE49-F238E27FC236}">
                <a16:creationId xmlns:a16="http://schemas.microsoft.com/office/drawing/2014/main" id="{880502DA-6806-4D43-88B3-A82654D8BC7A}"/>
              </a:ext>
            </a:extLst>
          </p:cNvPr>
          <p:cNvSpPr/>
          <p:nvPr/>
        </p:nvSpPr>
        <p:spPr>
          <a:xfrm>
            <a:off x="1171929" y="4973597"/>
            <a:ext cx="13893396" cy="36093401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ysClr val="window" lastClr="FFFFFF">
                    <a:lumMod val="85000"/>
                    <a:alpha val="0"/>
                  </a:sysClr>
                </a:solidFill>
              </a:ln>
            </a:endParaRPr>
          </a:p>
        </p:txBody>
      </p:sp>
      <p:sp>
        <p:nvSpPr>
          <p:cNvPr id="137" name="직사각형 136">
            <a:extLst>
              <a:ext uri="{FF2B5EF4-FFF2-40B4-BE49-F238E27FC236}">
                <a16:creationId xmlns:a16="http://schemas.microsoft.com/office/drawing/2014/main" id="{46B49C4A-1D9E-4378-966F-5613A4913A34}"/>
              </a:ext>
            </a:extLst>
          </p:cNvPr>
          <p:cNvSpPr/>
          <p:nvPr/>
        </p:nvSpPr>
        <p:spPr>
          <a:xfrm rot="5400000">
            <a:off x="7649936" y="13283463"/>
            <a:ext cx="29450747" cy="13247369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>
            <a:outerShdw dist="38100" dir="2700000" algn="tl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algn="ctr" defTabSz="1134648" latinLnBrk="1">
              <a:defRPr/>
            </a:pPr>
            <a:endParaRPr lang="ko-KR" altLang="en-US" sz="6143" kern="0" dirty="0">
              <a:ln>
                <a:solidFill>
                  <a:sysClr val="window" lastClr="FFFFFF">
                    <a:lumMod val="85000"/>
                    <a:alpha val="0"/>
                  </a:sys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KoPub돋움체 Bold" panose="00000800000000000000" pitchFamily="2" charset="-127"/>
              <a:cs typeface="Arial" panose="020B0604020202020204" pitchFamily="34" charset="0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A441A016-08C0-4D1F-BBE0-4D78CF3315D1}"/>
              </a:ext>
            </a:extLst>
          </p:cNvPr>
          <p:cNvGrpSpPr/>
          <p:nvPr/>
        </p:nvGrpSpPr>
        <p:grpSpPr>
          <a:xfrm>
            <a:off x="1474628" y="5236784"/>
            <a:ext cx="13264380" cy="6785043"/>
            <a:chOff x="1474628" y="5063786"/>
            <a:chExt cx="13264380" cy="6785043"/>
          </a:xfrm>
        </p:grpSpPr>
        <p:sp>
          <p:nvSpPr>
            <p:cNvPr id="96" name="직사각형 95">
              <a:extLst>
                <a:ext uri="{FF2B5EF4-FFF2-40B4-BE49-F238E27FC236}">
                  <a16:creationId xmlns:a16="http://schemas.microsoft.com/office/drawing/2014/main" id="{6C01F2EA-408D-4FE4-959B-9311BB938EF8}"/>
                </a:ext>
              </a:extLst>
            </p:cNvPr>
            <p:cNvSpPr/>
            <p:nvPr/>
          </p:nvSpPr>
          <p:spPr>
            <a:xfrm rot="5400000">
              <a:off x="5229246" y="2339068"/>
              <a:ext cx="5772187" cy="1324733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270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>
              <a:outerShdw dist="38100" dir="2700000" algn="tl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algn="ctr" defTabSz="1134648" latinLnBrk="1">
                <a:defRPr/>
              </a:pPr>
              <a:endParaRPr lang="ko-KR" altLang="en-US" sz="6143" kern="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1D5D47EC-6109-48ED-9BBC-97EB29989F9A}"/>
                </a:ext>
              </a:extLst>
            </p:cNvPr>
            <p:cNvSpPr txBox="1"/>
            <p:nvPr/>
          </p:nvSpPr>
          <p:spPr>
            <a:xfrm>
              <a:off x="1646208" y="6217788"/>
              <a:ext cx="11124562" cy="59554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defTabSz="1134648" latinLnBrk="1">
                <a:lnSpc>
                  <a:spcPct val="120000"/>
                </a:lnSpc>
                <a:buClr>
                  <a:srgbClr val="1582AB"/>
                </a:buClr>
              </a:pPr>
              <a:r>
                <a:rPr lang="en-US" altLang="ko-KR" sz="3001" spc="-63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KoPub돋움체 Light" panose="00000300000000000000" pitchFamily="2" charset="-127"/>
                  <a:cs typeface="Arial" panose="020B0604020202020204" pitchFamily="34" charset="0"/>
                </a:rPr>
                <a:t>Please fill in the contents.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B37120AF-4367-4A2A-A7AD-53A08E4AC135}"/>
                </a:ext>
              </a:extLst>
            </p:cNvPr>
            <p:cNvGrpSpPr/>
            <p:nvPr/>
          </p:nvGrpSpPr>
          <p:grpSpPr>
            <a:xfrm>
              <a:off x="1474628" y="5063786"/>
              <a:ext cx="13258878" cy="889307"/>
              <a:chOff x="1474628" y="5063786"/>
              <a:chExt cx="13258878" cy="889307"/>
            </a:xfrm>
          </p:grpSpPr>
          <p:sp>
            <p:nvSpPr>
              <p:cNvPr id="6" name="사각형: 둥근 한쪽 모서리 5">
                <a:extLst>
                  <a:ext uri="{FF2B5EF4-FFF2-40B4-BE49-F238E27FC236}">
                    <a16:creationId xmlns:a16="http://schemas.microsoft.com/office/drawing/2014/main" id="{0FFCEC00-786D-46E6-8BE8-D79D421A099D}"/>
                  </a:ext>
                </a:extLst>
              </p:cNvPr>
              <p:cNvSpPr/>
              <p:nvPr/>
            </p:nvSpPr>
            <p:spPr>
              <a:xfrm>
                <a:off x="1492307" y="5063787"/>
                <a:ext cx="13241199" cy="889306"/>
              </a:xfrm>
              <a:prstGeom prst="round1Rect">
                <a:avLst>
                  <a:gd name="adj" fmla="val 50000"/>
                </a:avLst>
              </a:prstGeom>
              <a:solidFill>
                <a:srgbClr val="4548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n>
                    <a:solidFill>
                      <a:sysClr val="window" lastClr="FFFFFF">
                        <a:lumMod val="85000"/>
                        <a:alpha val="0"/>
                      </a:sysClr>
                    </a:solidFill>
                  </a:ln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0AA68A7-AF75-49B2-965E-269180BFDAC1}"/>
                  </a:ext>
                </a:extLst>
              </p:cNvPr>
              <p:cNvSpPr txBox="1"/>
              <p:nvPr/>
            </p:nvSpPr>
            <p:spPr>
              <a:xfrm>
                <a:off x="1946070" y="5063786"/>
                <a:ext cx="108765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ko-KR" altLang="en-US" dirty="0">
                  <a:ln>
                    <a:solidFill>
                      <a:sysClr val="window" lastClr="FFFFFF">
                        <a:lumMod val="85000"/>
                        <a:alpha val="0"/>
                      </a:sysClr>
                    </a:solidFill>
                  </a:ln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3AEE9358-2074-43D7-977D-11A6302872C6}"/>
                  </a:ext>
                </a:extLst>
              </p:cNvPr>
              <p:cNvSpPr txBox="1"/>
              <p:nvPr/>
            </p:nvSpPr>
            <p:spPr>
              <a:xfrm>
                <a:off x="2232740" y="5124816"/>
                <a:ext cx="11152489" cy="744775"/>
              </a:xfrm>
              <a:prstGeom prst="rect">
                <a:avLst/>
              </a:prstGeom>
              <a:noFill/>
            </p:spPr>
            <p:txBody>
              <a:bodyPr wrap="square" lIns="234543" tIns="33506" rIns="234543" bIns="33506" rtlCol="0" anchor="ctr">
                <a:spAutoFit/>
              </a:bodyPr>
              <a:lstStyle/>
              <a:p>
                <a:pPr defTabSz="1134648" latinLnBrk="1"/>
                <a:r>
                  <a:rPr lang="en-US" altLang="ko-KR" sz="44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KoPub돋움체 Bold" panose="00000800000000000000" pitchFamily="2" charset="-127"/>
                    <a:cs typeface="Arial" panose="020B0604020202020204" pitchFamily="34" charset="0"/>
                  </a:rPr>
                  <a:t>Background</a:t>
                </a:r>
              </a:p>
            </p:txBody>
          </p:sp>
          <p:sp>
            <p:nvSpPr>
              <p:cNvPr id="15" name="화살표: 오각형 14">
                <a:extLst>
                  <a:ext uri="{FF2B5EF4-FFF2-40B4-BE49-F238E27FC236}">
                    <a16:creationId xmlns:a16="http://schemas.microsoft.com/office/drawing/2014/main" id="{A9838D9A-17CB-4102-A90E-1E554B03A55A}"/>
                  </a:ext>
                </a:extLst>
              </p:cNvPr>
              <p:cNvSpPr/>
              <p:nvPr/>
            </p:nvSpPr>
            <p:spPr>
              <a:xfrm rot="5400000">
                <a:off x="1470155" y="5191878"/>
                <a:ext cx="744776" cy="490609"/>
              </a:xfrm>
              <a:prstGeom prst="homePlat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8741F889-3A47-4759-A280-6756727610C0}"/>
                  </a:ext>
                </a:extLst>
              </p:cNvPr>
              <p:cNvSpPr txBox="1"/>
              <p:nvPr/>
            </p:nvSpPr>
            <p:spPr>
              <a:xfrm>
                <a:off x="1474628" y="5116995"/>
                <a:ext cx="728937" cy="621664"/>
              </a:xfrm>
              <a:prstGeom prst="rect">
                <a:avLst/>
              </a:prstGeom>
              <a:noFill/>
            </p:spPr>
            <p:txBody>
              <a:bodyPr wrap="square" lIns="234543" tIns="33506" rIns="234543" bIns="33506" rtlCol="0" anchor="ctr">
                <a:spAutoFit/>
              </a:bodyPr>
              <a:lstStyle/>
              <a:p>
                <a:pPr algn="ctr" defTabSz="1134648" latinLnBrk="1"/>
                <a:r>
                  <a:rPr lang="en-US" altLang="ko-KR" sz="36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04263B"/>
                    </a:solidFill>
                    <a:latin typeface="Arial" panose="020B0604020202020204" pitchFamily="34" charset="0"/>
                    <a:ea typeface="KoPub돋움체 Bold" panose="00000800000000000000" pitchFamily="2" charset="-127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8A0842C1-1789-4014-8045-897461CEF881}"/>
              </a:ext>
            </a:extLst>
          </p:cNvPr>
          <p:cNvGrpSpPr/>
          <p:nvPr/>
        </p:nvGrpSpPr>
        <p:grpSpPr>
          <a:xfrm>
            <a:off x="1474628" y="12355012"/>
            <a:ext cx="13268499" cy="5794275"/>
            <a:chOff x="1474628" y="12182014"/>
            <a:chExt cx="13268499" cy="5794275"/>
          </a:xfrm>
        </p:grpSpPr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3E8CA33A-8B96-43CA-A41F-572301E69A13}"/>
                </a:ext>
              </a:extLst>
            </p:cNvPr>
            <p:cNvSpPr/>
            <p:nvPr/>
          </p:nvSpPr>
          <p:spPr>
            <a:xfrm rot="5400000">
              <a:off x="5726393" y="8959555"/>
              <a:ext cx="4785468" cy="132480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270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>
              <a:outerShdw dist="38100" dir="2700000" algn="tl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algn="ctr" defTabSz="1134648" latinLnBrk="1">
                <a:defRPr/>
              </a:pPr>
              <a:endParaRPr lang="ko-KR" altLang="en-US" sz="6143" kern="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08FAC4F-8A4F-46F9-9ADF-8CBA39DDA45E}"/>
                </a:ext>
              </a:extLst>
            </p:cNvPr>
            <p:cNvSpPr txBox="1"/>
            <p:nvPr/>
          </p:nvSpPr>
          <p:spPr>
            <a:xfrm>
              <a:off x="1646208" y="13339095"/>
              <a:ext cx="11124562" cy="59554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defTabSz="1134648" latinLnBrk="1">
                <a:lnSpc>
                  <a:spcPct val="120000"/>
                </a:lnSpc>
                <a:buClr>
                  <a:srgbClr val="1582AB"/>
                </a:buClr>
              </a:pPr>
              <a:r>
                <a:rPr lang="en-US" altLang="ko-KR" sz="3001" spc="-63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KoPub돋움체 Light" panose="00000300000000000000" pitchFamily="2" charset="-127"/>
                  <a:cs typeface="Arial" panose="020B0604020202020204" pitchFamily="34" charset="0"/>
                </a:rPr>
                <a:t>Please fill in the contents.</a:t>
              </a: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465423BD-B949-4E6F-974B-A886C5043A4F}"/>
                </a:ext>
              </a:extLst>
            </p:cNvPr>
            <p:cNvGrpSpPr/>
            <p:nvPr/>
          </p:nvGrpSpPr>
          <p:grpSpPr>
            <a:xfrm>
              <a:off x="1474628" y="12182014"/>
              <a:ext cx="13264380" cy="891756"/>
              <a:chOff x="1474628" y="12182014"/>
              <a:chExt cx="13264380" cy="891756"/>
            </a:xfrm>
          </p:grpSpPr>
          <p:sp>
            <p:nvSpPr>
              <p:cNvPr id="82" name="사각형: 둥근 한쪽 모서리 81">
                <a:extLst>
                  <a:ext uri="{FF2B5EF4-FFF2-40B4-BE49-F238E27FC236}">
                    <a16:creationId xmlns:a16="http://schemas.microsoft.com/office/drawing/2014/main" id="{8E56C81F-618E-4A0E-B09C-7697BB030B32}"/>
                  </a:ext>
                </a:extLst>
              </p:cNvPr>
              <p:cNvSpPr/>
              <p:nvPr/>
            </p:nvSpPr>
            <p:spPr>
              <a:xfrm>
                <a:off x="1498208" y="12202996"/>
                <a:ext cx="13240800" cy="870774"/>
              </a:xfrm>
              <a:prstGeom prst="round1Rect">
                <a:avLst>
                  <a:gd name="adj" fmla="val 50000"/>
                </a:avLst>
              </a:prstGeom>
              <a:solidFill>
                <a:srgbClr val="4548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C2CD5D3C-F072-4190-AA72-C4DC1EEC443C}"/>
                  </a:ext>
                </a:extLst>
              </p:cNvPr>
              <p:cNvSpPr txBox="1"/>
              <p:nvPr/>
            </p:nvSpPr>
            <p:spPr>
              <a:xfrm>
                <a:off x="2094892" y="12251801"/>
                <a:ext cx="11152489" cy="744775"/>
              </a:xfrm>
              <a:prstGeom prst="rect">
                <a:avLst/>
              </a:prstGeom>
              <a:noFill/>
            </p:spPr>
            <p:txBody>
              <a:bodyPr wrap="square" lIns="234543" tIns="33506" rIns="234543" bIns="33506" rtlCol="0" anchor="ctr">
                <a:spAutoFit/>
              </a:bodyPr>
              <a:lstStyle/>
              <a:p>
                <a:pPr defTabSz="1134648" latinLnBrk="1"/>
                <a:r>
                  <a:rPr lang="en-US" altLang="ko-KR" sz="44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KoPub돋움체 Bold" panose="00000800000000000000" pitchFamily="2" charset="-127"/>
                    <a:cs typeface="Arial" panose="020B0604020202020204" pitchFamily="34" charset="0"/>
                  </a:rPr>
                  <a:t>Objectives</a:t>
                </a:r>
              </a:p>
            </p:txBody>
          </p:sp>
          <p:sp>
            <p:nvSpPr>
              <p:cNvPr id="133" name="화살표: 오각형 132">
                <a:extLst>
                  <a:ext uri="{FF2B5EF4-FFF2-40B4-BE49-F238E27FC236}">
                    <a16:creationId xmlns:a16="http://schemas.microsoft.com/office/drawing/2014/main" id="{0AB3D5B1-310A-492C-B6D2-8618941AC022}"/>
                  </a:ext>
                </a:extLst>
              </p:cNvPr>
              <p:cNvSpPr/>
              <p:nvPr/>
            </p:nvSpPr>
            <p:spPr>
              <a:xfrm rot="5400000">
                <a:off x="1469890" y="12309097"/>
                <a:ext cx="744776" cy="490609"/>
              </a:xfrm>
              <a:prstGeom prst="homePlat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87E41452-01D2-456D-B1C4-412B36F37AB1}"/>
                  </a:ext>
                </a:extLst>
              </p:cNvPr>
              <p:cNvSpPr txBox="1"/>
              <p:nvPr/>
            </p:nvSpPr>
            <p:spPr>
              <a:xfrm>
                <a:off x="1474628" y="12213046"/>
                <a:ext cx="728937" cy="621664"/>
              </a:xfrm>
              <a:prstGeom prst="rect">
                <a:avLst/>
              </a:prstGeom>
              <a:noFill/>
            </p:spPr>
            <p:txBody>
              <a:bodyPr wrap="square" lIns="234543" tIns="33506" rIns="234543" bIns="33506" rtlCol="0" anchor="ctr">
                <a:spAutoFit/>
              </a:bodyPr>
              <a:lstStyle/>
              <a:p>
                <a:pPr algn="ctr" defTabSz="1134648" latinLnBrk="1"/>
                <a:r>
                  <a:rPr lang="en-US" altLang="ko-KR" sz="36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04263B"/>
                    </a:solidFill>
                    <a:latin typeface="Arial" panose="020B0604020202020204" pitchFamily="34" charset="0"/>
                    <a:ea typeface="KoPub돋움체 Bold" panose="00000800000000000000" pitchFamily="2" charset="-127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CF5B9696-09DA-42FF-A6A0-237DBF6A86C0}"/>
              </a:ext>
            </a:extLst>
          </p:cNvPr>
          <p:cNvGrpSpPr/>
          <p:nvPr/>
        </p:nvGrpSpPr>
        <p:grpSpPr>
          <a:xfrm>
            <a:off x="1445909" y="18534401"/>
            <a:ext cx="13289604" cy="16098119"/>
            <a:chOff x="1445909" y="18361403"/>
            <a:chExt cx="13289604" cy="16098119"/>
          </a:xfrm>
        </p:grpSpPr>
        <p:sp>
          <p:nvSpPr>
            <p:cNvPr id="108" name="직사각형 107">
              <a:extLst>
                <a:ext uri="{FF2B5EF4-FFF2-40B4-BE49-F238E27FC236}">
                  <a16:creationId xmlns:a16="http://schemas.microsoft.com/office/drawing/2014/main" id="{C630F319-5541-4D3D-A595-26D161345973}"/>
                </a:ext>
              </a:extLst>
            </p:cNvPr>
            <p:cNvSpPr/>
            <p:nvPr/>
          </p:nvSpPr>
          <p:spPr>
            <a:xfrm rot="5400000">
              <a:off x="516273" y="20281887"/>
              <a:ext cx="15107271" cy="132480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270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>
              <a:outerShdw dist="38100" dir="2700000" algn="tl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algn="ctr" defTabSz="1134648" latinLnBrk="1">
                <a:defRPr/>
              </a:pPr>
              <a:endParaRPr lang="ko-KR" altLang="en-US" sz="6143" kern="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697CE13E-E041-4F1D-8457-20B56F0F38C9}"/>
                </a:ext>
              </a:extLst>
            </p:cNvPr>
            <p:cNvSpPr txBox="1"/>
            <p:nvPr/>
          </p:nvSpPr>
          <p:spPr>
            <a:xfrm>
              <a:off x="1646208" y="19497815"/>
              <a:ext cx="11124562" cy="59554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defTabSz="1134648" latinLnBrk="1">
                <a:lnSpc>
                  <a:spcPct val="120000"/>
                </a:lnSpc>
                <a:buClr>
                  <a:srgbClr val="1582AB"/>
                </a:buClr>
              </a:pPr>
              <a:r>
                <a:rPr lang="en-US" altLang="ko-KR" sz="3001" spc="-63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KoPub돋움체 Light" panose="00000300000000000000" pitchFamily="2" charset="-127"/>
                  <a:cs typeface="Arial" panose="020B0604020202020204" pitchFamily="34" charset="0"/>
                </a:rPr>
                <a:t>Please fill in the contents.</a:t>
              </a: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0E678F43-D0C7-4FCA-A7C5-88E39E1C51E2}"/>
                </a:ext>
              </a:extLst>
            </p:cNvPr>
            <p:cNvGrpSpPr/>
            <p:nvPr/>
          </p:nvGrpSpPr>
          <p:grpSpPr>
            <a:xfrm>
              <a:off x="1474628" y="18361403"/>
              <a:ext cx="13260885" cy="883682"/>
              <a:chOff x="1474628" y="18386803"/>
              <a:chExt cx="13260885" cy="883682"/>
            </a:xfrm>
          </p:grpSpPr>
          <p:sp>
            <p:nvSpPr>
              <p:cNvPr id="86" name="사각형: 둥근 한쪽 모서리 85">
                <a:extLst>
                  <a:ext uri="{FF2B5EF4-FFF2-40B4-BE49-F238E27FC236}">
                    <a16:creationId xmlns:a16="http://schemas.microsoft.com/office/drawing/2014/main" id="{DB0E0EA8-4219-4DC3-B080-894CA5072258}"/>
                  </a:ext>
                </a:extLst>
              </p:cNvPr>
              <p:cNvSpPr/>
              <p:nvPr/>
            </p:nvSpPr>
            <p:spPr>
              <a:xfrm>
                <a:off x="1494713" y="18390178"/>
                <a:ext cx="13240800" cy="880307"/>
              </a:xfrm>
              <a:prstGeom prst="round1Rect">
                <a:avLst>
                  <a:gd name="adj" fmla="val 50000"/>
                </a:avLst>
              </a:prstGeom>
              <a:solidFill>
                <a:srgbClr val="4548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</a:endParaRP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5901B019-8297-432A-9EE3-B3FF8D75C1A0}"/>
                  </a:ext>
                </a:extLst>
              </p:cNvPr>
              <p:cNvSpPr txBox="1"/>
              <p:nvPr/>
            </p:nvSpPr>
            <p:spPr>
              <a:xfrm>
                <a:off x="2094892" y="18418488"/>
                <a:ext cx="11152489" cy="744775"/>
              </a:xfrm>
              <a:prstGeom prst="rect">
                <a:avLst/>
              </a:prstGeom>
              <a:noFill/>
            </p:spPr>
            <p:txBody>
              <a:bodyPr wrap="square" lIns="234543" tIns="33506" rIns="234543" bIns="33506" rtlCol="0" anchor="ctr">
                <a:spAutoFit/>
              </a:bodyPr>
              <a:lstStyle/>
              <a:p>
                <a:pPr defTabSz="1134648" latinLnBrk="1"/>
                <a:r>
                  <a:rPr lang="en-US" altLang="ko-KR" sz="44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KoPub돋움체 Bold" panose="00000800000000000000" pitchFamily="2" charset="-127"/>
                    <a:cs typeface="Arial" panose="020B0604020202020204" pitchFamily="34" charset="0"/>
                  </a:rPr>
                  <a:t>Methods</a:t>
                </a:r>
              </a:p>
            </p:txBody>
          </p:sp>
          <p:sp>
            <p:nvSpPr>
              <p:cNvPr id="134" name="화살표: 오각형 133">
                <a:extLst>
                  <a:ext uri="{FF2B5EF4-FFF2-40B4-BE49-F238E27FC236}">
                    <a16:creationId xmlns:a16="http://schemas.microsoft.com/office/drawing/2014/main" id="{BB10A37A-07D4-446D-92B5-E5277F7278F9}"/>
                  </a:ext>
                </a:extLst>
              </p:cNvPr>
              <p:cNvSpPr/>
              <p:nvPr/>
            </p:nvSpPr>
            <p:spPr>
              <a:xfrm rot="5400000">
                <a:off x="1466709" y="18513888"/>
                <a:ext cx="744776" cy="490609"/>
              </a:xfrm>
              <a:prstGeom prst="homePlat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F74C525-EC41-4BBC-86E5-97F9B81C059E}"/>
                  </a:ext>
                </a:extLst>
              </p:cNvPr>
              <p:cNvSpPr txBox="1"/>
              <p:nvPr/>
            </p:nvSpPr>
            <p:spPr>
              <a:xfrm>
                <a:off x="1474628" y="18386803"/>
                <a:ext cx="728937" cy="621664"/>
              </a:xfrm>
              <a:prstGeom prst="rect">
                <a:avLst/>
              </a:prstGeom>
              <a:noFill/>
            </p:spPr>
            <p:txBody>
              <a:bodyPr wrap="square" lIns="234543" tIns="33506" rIns="234543" bIns="33506" rtlCol="0" anchor="ctr">
                <a:spAutoFit/>
              </a:bodyPr>
              <a:lstStyle/>
              <a:p>
                <a:pPr algn="ctr" defTabSz="1134648" latinLnBrk="1"/>
                <a:r>
                  <a:rPr lang="en-US" altLang="ko-KR" sz="36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04263B"/>
                    </a:solidFill>
                    <a:latin typeface="Arial" panose="020B0604020202020204" pitchFamily="34" charset="0"/>
                    <a:ea typeface="KoPub돋움체 Bold" panose="00000800000000000000" pitchFamily="2" charset="-127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4F1B0BEE-8AFF-4B20-B86A-3A05853DD25C}"/>
              </a:ext>
            </a:extLst>
          </p:cNvPr>
          <p:cNvGrpSpPr/>
          <p:nvPr/>
        </p:nvGrpSpPr>
        <p:grpSpPr>
          <a:xfrm>
            <a:off x="1474628" y="34964076"/>
            <a:ext cx="13268499" cy="5859808"/>
            <a:chOff x="1474628" y="34791078"/>
            <a:chExt cx="13268499" cy="5859808"/>
          </a:xfrm>
        </p:grpSpPr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id="{786D1A5C-28C5-4466-8DC6-FDE22F340D82}"/>
                </a:ext>
              </a:extLst>
            </p:cNvPr>
            <p:cNvSpPr/>
            <p:nvPr/>
          </p:nvSpPr>
          <p:spPr>
            <a:xfrm rot="5400000">
              <a:off x="5733061" y="31640821"/>
              <a:ext cx="4772131" cy="132480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270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>
              <a:outerShdw dist="38100" dir="2700000" algn="tl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algn="ctr" defTabSz="1134648" latinLnBrk="1">
                <a:defRPr/>
              </a:pPr>
              <a:endParaRPr lang="ko-KR" altLang="en-US" sz="6143" kern="0" dirty="0">
                <a:ln>
                  <a:solidFill>
                    <a:sysClr val="window" lastClr="FFFFFF">
                      <a:lumMod val="85000"/>
                      <a:alpha val="0"/>
                    </a:sys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0E140BF-4159-4D77-A271-8FAF812F6AA7}"/>
                </a:ext>
              </a:extLst>
            </p:cNvPr>
            <p:cNvSpPr txBox="1"/>
            <p:nvPr/>
          </p:nvSpPr>
          <p:spPr>
            <a:xfrm>
              <a:off x="1646208" y="36020017"/>
              <a:ext cx="11727148" cy="59554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defTabSz="1134648" latinLnBrk="1">
                <a:lnSpc>
                  <a:spcPct val="120000"/>
                </a:lnSpc>
                <a:buClr>
                  <a:srgbClr val="1582AB"/>
                </a:buClr>
              </a:pPr>
              <a:r>
                <a:rPr lang="en-US" altLang="ko-KR" sz="3001" spc="-63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KoPub돋움체 Light" panose="00000300000000000000" pitchFamily="2" charset="-127"/>
                  <a:cs typeface="Arial" panose="020B0604020202020204" pitchFamily="34" charset="0"/>
                </a:rPr>
                <a:t>Please fill in the contents.</a:t>
              </a: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0341B56D-9ACD-4CD3-986B-D7CBCBA062FC}"/>
                </a:ext>
              </a:extLst>
            </p:cNvPr>
            <p:cNvGrpSpPr/>
            <p:nvPr/>
          </p:nvGrpSpPr>
          <p:grpSpPr>
            <a:xfrm>
              <a:off x="1474628" y="34791078"/>
              <a:ext cx="13256695" cy="998781"/>
              <a:chOff x="1474628" y="34435478"/>
              <a:chExt cx="13256695" cy="998781"/>
            </a:xfrm>
          </p:grpSpPr>
          <p:sp>
            <p:nvSpPr>
              <p:cNvPr id="117" name="사각형: 둥근 한쪽 모서리 116">
                <a:extLst>
                  <a:ext uri="{FF2B5EF4-FFF2-40B4-BE49-F238E27FC236}">
                    <a16:creationId xmlns:a16="http://schemas.microsoft.com/office/drawing/2014/main" id="{E7FECED7-EE22-4F59-BF28-37AF61D4E89C}"/>
                  </a:ext>
                </a:extLst>
              </p:cNvPr>
              <p:cNvSpPr/>
              <p:nvPr/>
            </p:nvSpPr>
            <p:spPr>
              <a:xfrm>
                <a:off x="1490523" y="34453816"/>
                <a:ext cx="13240800" cy="980443"/>
              </a:xfrm>
              <a:prstGeom prst="round1Rect">
                <a:avLst>
                  <a:gd name="adj" fmla="val 50000"/>
                </a:avLst>
              </a:prstGeom>
              <a:solidFill>
                <a:srgbClr val="4548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</a:endParaRP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05CF1C12-B5AC-4ED9-B1F5-6827BD3A446D}"/>
                  </a:ext>
                </a:extLst>
              </p:cNvPr>
              <p:cNvSpPr txBox="1"/>
              <p:nvPr/>
            </p:nvSpPr>
            <p:spPr>
              <a:xfrm>
                <a:off x="2209313" y="34527908"/>
                <a:ext cx="11152489" cy="744775"/>
              </a:xfrm>
              <a:prstGeom prst="rect">
                <a:avLst/>
              </a:prstGeom>
              <a:noFill/>
            </p:spPr>
            <p:txBody>
              <a:bodyPr wrap="square" lIns="234543" tIns="33506" rIns="234543" bIns="33506" rtlCol="0" anchor="ctr">
                <a:spAutoFit/>
              </a:bodyPr>
              <a:lstStyle/>
              <a:p>
                <a:pPr defTabSz="1134648" latinLnBrk="1"/>
                <a:r>
                  <a:rPr lang="en-US" altLang="ko-KR" sz="44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KoPub돋움체 Bold" panose="00000800000000000000" pitchFamily="2" charset="-127"/>
                    <a:cs typeface="Arial" panose="020B0604020202020204" pitchFamily="34" charset="0"/>
                  </a:rPr>
                  <a:t>Results</a:t>
                </a:r>
              </a:p>
            </p:txBody>
          </p:sp>
          <p:sp>
            <p:nvSpPr>
              <p:cNvPr id="136" name="화살표: 오각형 135">
                <a:extLst>
                  <a:ext uri="{FF2B5EF4-FFF2-40B4-BE49-F238E27FC236}">
                    <a16:creationId xmlns:a16="http://schemas.microsoft.com/office/drawing/2014/main" id="{62C88C86-E05D-4C59-B3DE-1698A0F54629}"/>
                  </a:ext>
                </a:extLst>
              </p:cNvPr>
              <p:cNvSpPr/>
              <p:nvPr/>
            </p:nvSpPr>
            <p:spPr>
              <a:xfrm rot="5400000">
                <a:off x="1462520" y="34562561"/>
                <a:ext cx="744776" cy="490609"/>
              </a:xfrm>
              <a:prstGeom prst="homePlat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4138F6A6-6E21-4ECE-B468-6007478CC156}"/>
                  </a:ext>
                </a:extLst>
              </p:cNvPr>
              <p:cNvSpPr txBox="1"/>
              <p:nvPr/>
            </p:nvSpPr>
            <p:spPr>
              <a:xfrm>
                <a:off x="1474628" y="34454173"/>
                <a:ext cx="728937" cy="621664"/>
              </a:xfrm>
              <a:prstGeom prst="rect">
                <a:avLst/>
              </a:prstGeom>
              <a:noFill/>
            </p:spPr>
            <p:txBody>
              <a:bodyPr wrap="square" lIns="234543" tIns="33506" rIns="234543" bIns="33506" rtlCol="0" anchor="ctr">
                <a:spAutoFit/>
              </a:bodyPr>
              <a:lstStyle/>
              <a:p>
                <a:pPr algn="ctr" defTabSz="1134648" latinLnBrk="1"/>
                <a:r>
                  <a:rPr lang="en-US" altLang="ko-KR" sz="36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04263B"/>
                    </a:solidFill>
                    <a:latin typeface="Arial" panose="020B0604020202020204" pitchFamily="34" charset="0"/>
                    <a:ea typeface="KoPub돋움체 Bold" panose="00000800000000000000" pitchFamily="2" charset="-127"/>
                    <a:cs typeface="Arial" panose="020B0604020202020204" pitchFamily="34" charset="0"/>
                  </a:rPr>
                  <a:t>4</a:t>
                </a:r>
              </a:p>
            </p:txBody>
          </p:sp>
        </p:grp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2FD5A7C8-CFE5-4CCF-931A-6FB3A00B931A}"/>
              </a:ext>
            </a:extLst>
          </p:cNvPr>
          <p:cNvGrpSpPr/>
          <p:nvPr/>
        </p:nvGrpSpPr>
        <p:grpSpPr>
          <a:xfrm>
            <a:off x="15745227" y="34964075"/>
            <a:ext cx="13254398" cy="5861277"/>
            <a:chOff x="15669027" y="34791077"/>
            <a:chExt cx="13254398" cy="5861277"/>
          </a:xfrm>
        </p:grpSpPr>
        <p:sp>
          <p:nvSpPr>
            <p:cNvPr id="111" name="직사각형 110">
              <a:extLst>
                <a:ext uri="{FF2B5EF4-FFF2-40B4-BE49-F238E27FC236}">
                  <a16:creationId xmlns:a16="http://schemas.microsoft.com/office/drawing/2014/main" id="{C4E9A853-9251-4DEE-B2C8-23353ED8C0E0}"/>
                </a:ext>
              </a:extLst>
            </p:cNvPr>
            <p:cNvSpPr/>
            <p:nvPr/>
          </p:nvSpPr>
          <p:spPr>
            <a:xfrm rot="5400000">
              <a:off x="19912625" y="31641554"/>
              <a:ext cx="4773600" cy="132480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270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>
              <a:outerShdw dist="38100" dir="2700000" algn="tl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algn="ctr" defTabSz="1134648" latinLnBrk="1">
                <a:defRPr/>
              </a:pPr>
              <a:endParaRPr lang="ko-KR" altLang="en-US" sz="6143" kern="0" dirty="0">
                <a:ln>
                  <a:solidFill>
                    <a:sysClr val="window" lastClr="FFFFFF">
                      <a:lumMod val="85000"/>
                      <a:alpha val="0"/>
                    </a:sys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B5B56E2B-8953-4C02-998C-5C0FA4CB5DC7}"/>
                </a:ext>
              </a:extLst>
            </p:cNvPr>
            <p:cNvSpPr txBox="1"/>
            <p:nvPr/>
          </p:nvSpPr>
          <p:spPr>
            <a:xfrm>
              <a:off x="15790554" y="36020017"/>
              <a:ext cx="11124562" cy="59554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defTabSz="1134648" latinLnBrk="1">
                <a:lnSpc>
                  <a:spcPct val="120000"/>
                </a:lnSpc>
                <a:buClr>
                  <a:srgbClr val="1582AB"/>
                </a:buClr>
              </a:pPr>
              <a:r>
                <a:rPr lang="en-US" altLang="ko-KR" sz="3001" spc="-63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KoPub돋움체 Light" panose="00000300000000000000" pitchFamily="2" charset="-127"/>
                  <a:cs typeface="Arial" panose="020B0604020202020204" pitchFamily="34" charset="0"/>
                </a:rPr>
                <a:t>Please fill in the contents.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789D0BAB-8265-4234-A22A-583BEFC9D463}"/>
                </a:ext>
              </a:extLst>
            </p:cNvPr>
            <p:cNvGrpSpPr/>
            <p:nvPr/>
          </p:nvGrpSpPr>
          <p:grpSpPr>
            <a:xfrm>
              <a:off x="15669027" y="34791077"/>
              <a:ext cx="13240800" cy="998781"/>
              <a:chOff x="15689386" y="34493310"/>
              <a:chExt cx="13240800" cy="984276"/>
            </a:xfrm>
          </p:grpSpPr>
          <p:sp>
            <p:nvSpPr>
              <p:cNvPr id="92" name="사각형: 둥근 한쪽 모서리 91">
                <a:extLst>
                  <a:ext uri="{FF2B5EF4-FFF2-40B4-BE49-F238E27FC236}">
                    <a16:creationId xmlns:a16="http://schemas.microsoft.com/office/drawing/2014/main" id="{A49CF068-9B4D-4255-9A0B-74CDD3ADBD34}"/>
                  </a:ext>
                </a:extLst>
              </p:cNvPr>
              <p:cNvSpPr/>
              <p:nvPr/>
            </p:nvSpPr>
            <p:spPr>
              <a:xfrm>
                <a:off x="15689386" y="34498386"/>
                <a:ext cx="13240800" cy="979200"/>
              </a:xfrm>
              <a:prstGeom prst="round1Rect">
                <a:avLst>
                  <a:gd name="adj" fmla="val 50000"/>
                </a:avLst>
              </a:prstGeom>
              <a:solidFill>
                <a:srgbClr val="4548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EC30661A-30B2-43B9-8DD2-E8D7B496C968}"/>
                  </a:ext>
                </a:extLst>
              </p:cNvPr>
              <p:cNvSpPr txBox="1"/>
              <p:nvPr/>
            </p:nvSpPr>
            <p:spPr>
              <a:xfrm>
                <a:off x="16307271" y="34621011"/>
                <a:ext cx="11152489" cy="744775"/>
              </a:xfrm>
              <a:prstGeom prst="rect">
                <a:avLst/>
              </a:prstGeom>
              <a:noFill/>
            </p:spPr>
            <p:txBody>
              <a:bodyPr wrap="square" lIns="234543" tIns="33506" rIns="234543" bIns="33506" rtlCol="0" anchor="ctr">
                <a:spAutoFit/>
              </a:bodyPr>
              <a:lstStyle/>
              <a:p>
                <a:pPr defTabSz="1134648" latinLnBrk="1"/>
                <a:r>
                  <a:rPr lang="en-US" altLang="ko-KR" sz="44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KoPub돋움체 Bold" panose="00000800000000000000" pitchFamily="2" charset="-127"/>
                    <a:cs typeface="Arial" panose="020B0604020202020204" pitchFamily="34" charset="0"/>
                  </a:rPr>
                  <a:t>Conclusions</a:t>
                </a:r>
              </a:p>
            </p:txBody>
          </p:sp>
          <p:sp>
            <p:nvSpPr>
              <p:cNvPr id="135" name="화살표: 오각형 134">
                <a:extLst>
                  <a:ext uri="{FF2B5EF4-FFF2-40B4-BE49-F238E27FC236}">
                    <a16:creationId xmlns:a16="http://schemas.microsoft.com/office/drawing/2014/main" id="{64067EBD-38D2-4F2F-80B3-9413B5659429}"/>
                  </a:ext>
                </a:extLst>
              </p:cNvPr>
              <p:cNvSpPr/>
              <p:nvPr/>
            </p:nvSpPr>
            <p:spPr>
              <a:xfrm rot="5400000">
                <a:off x="15683830" y="34625848"/>
                <a:ext cx="744776" cy="490609"/>
              </a:xfrm>
              <a:prstGeom prst="homePlat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75A8657-E67F-4380-A6FD-1907077EF3B8}"/>
                  </a:ext>
                </a:extLst>
              </p:cNvPr>
              <p:cNvSpPr txBox="1"/>
              <p:nvPr/>
            </p:nvSpPr>
            <p:spPr>
              <a:xfrm>
                <a:off x="15689387" y="34493310"/>
                <a:ext cx="728937" cy="621664"/>
              </a:xfrm>
              <a:prstGeom prst="rect">
                <a:avLst/>
              </a:prstGeom>
              <a:noFill/>
            </p:spPr>
            <p:txBody>
              <a:bodyPr wrap="square" lIns="234543" tIns="33506" rIns="234543" bIns="33506" rtlCol="0" anchor="ctr">
                <a:spAutoFit/>
              </a:bodyPr>
              <a:lstStyle/>
              <a:p>
                <a:pPr algn="ctr" defTabSz="1134648" latinLnBrk="1"/>
                <a:r>
                  <a:rPr lang="en-US" altLang="ko-KR" sz="36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04263B"/>
                    </a:solidFill>
                    <a:latin typeface="Arial" panose="020B0604020202020204" pitchFamily="34" charset="0"/>
                    <a:ea typeface="KoPub돋움체 Bold" panose="00000800000000000000" pitchFamily="2" charset="-127"/>
                    <a:cs typeface="Arial" panose="020B0604020202020204" pitchFamily="34" charset="0"/>
                  </a:rPr>
                  <a:t>5</a:t>
                </a:r>
              </a:p>
            </p:txBody>
          </p:sp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CB8ED9C9-1E50-470C-8258-2E55D1D9B7CB}"/>
              </a:ext>
            </a:extLst>
          </p:cNvPr>
          <p:cNvGrpSpPr/>
          <p:nvPr/>
        </p:nvGrpSpPr>
        <p:grpSpPr>
          <a:xfrm>
            <a:off x="2054930" y="24280801"/>
            <a:ext cx="12099541" cy="1381326"/>
            <a:chOff x="2182286" y="24302679"/>
            <a:chExt cx="12099541" cy="1381326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B378FB3-D0AD-436F-92C4-F392FECCBABB}"/>
                </a:ext>
              </a:extLst>
            </p:cNvPr>
            <p:cNvSpPr txBox="1"/>
            <p:nvPr/>
          </p:nvSpPr>
          <p:spPr>
            <a:xfrm>
              <a:off x="2182286" y="25088457"/>
              <a:ext cx="11727148" cy="59554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defTabSz="1134648" latinLnBrk="1">
                <a:lnSpc>
                  <a:spcPct val="120000"/>
                </a:lnSpc>
                <a:buClr>
                  <a:srgbClr val="1582AB"/>
                </a:buClr>
              </a:pPr>
              <a:r>
                <a:rPr lang="en-US" altLang="ko-KR" sz="3001" spc="-63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KoPub돋움체 Light" panose="00000300000000000000" pitchFamily="2" charset="-127"/>
                  <a:cs typeface="Arial" panose="020B0604020202020204" pitchFamily="34" charset="0"/>
                </a:rPr>
                <a:t>Please fill in the contents.</a:t>
              </a: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1CCD7064-81F8-40F9-91F5-78D46D708FB3}"/>
                </a:ext>
              </a:extLst>
            </p:cNvPr>
            <p:cNvGrpSpPr/>
            <p:nvPr/>
          </p:nvGrpSpPr>
          <p:grpSpPr>
            <a:xfrm>
              <a:off x="2222248" y="24302679"/>
              <a:ext cx="12059579" cy="647808"/>
              <a:chOff x="2166369" y="24262793"/>
              <a:chExt cx="12059579" cy="647808"/>
            </a:xfrm>
          </p:grpSpPr>
          <p:cxnSp>
            <p:nvCxnSpPr>
              <p:cNvPr id="49" name="직선 연결선 48">
                <a:extLst>
                  <a:ext uri="{FF2B5EF4-FFF2-40B4-BE49-F238E27FC236}">
                    <a16:creationId xmlns:a16="http://schemas.microsoft.com/office/drawing/2014/main" id="{4A9C69FB-C741-44B0-B35E-26F4E56E86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65364" y="24586697"/>
                <a:ext cx="1144768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91AED7"/>
                </a:solidFill>
                <a:prstDash val="solid"/>
                <a:miter lim="800000"/>
              </a:ln>
              <a:effectLst/>
            </p:spPr>
          </p:cxnSp>
          <p:sp>
            <p:nvSpPr>
              <p:cNvPr id="50" name="사각형: 둥근 모서리 49">
                <a:extLst>
                  <a:ext uri="{FF2B5EF4-FFF2-40B4-BE49-F238E27FC236}">
                    <a16:creationId xmlns:a16="http://schemas.microsoft.com/office/drawing/2014/main" id="{1A8CDBCC-BFF8-47F4-9B22-0D35044CC806}"/>
                  </a:ext>
                </a:extLst>
              </p:cNvPr>
              <p:cNvSpPr/>
              <p:nvPr/>
            </p:nvSpPr>
            <p:spPr>
              <a:xfrm>
                <a:off x="3753511" y="24262793"/>
                <a:ext cx="8591931" cy="647808"/>
              </a:xfrm>
              <a:prstGeom prst="roundRect">
                <a:avLst/>
              </a:prstGeom>
              <a:solidFill>
                <a:srgbClr val="91AE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0519" tIns="33506" rIns="100519" bIns="33506" rtlCol="0" anchor="ctr"/>
              <a:lstStyle/>
              <a:p>
                <a:pPr algn="ctr"/>
                <a:r>
                  <a:rPr lang="en-US" altLang="ko-KR" sz="3351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Sub-subject</a:t>
                </a:r>
                <a:endParaRPr lang="ko-KR" altLang="en-US" sz="3351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타원 7">
                <a:extLst>
                  <a:ext uri="{FF2B5EF4-FFF2-40B4-BE49-F238E27FC236}">
                    <a16:creationId xmlns:a16="http://schemas.microsoft.com/office/drawing/2014/main" id="{31D1FB59-A2A7-4535-841D-75DDD6373C47}"/>
                  </a:ext>
                </a:extLst>
              </p:cNvPr>
              <p:cNvSpPr/>
              <p:nvPr/>
            </p:nvSpPr>
            <p:spPr>
              <a:xfrm>
                <a:off x="13913051" y="24438510"/>
                <a:ext cx="312897" cy="312213"/>
              </a:xfrm>
              <a:prstGeom prst="ellipse">
                <a:avLst/>
              </a:prstGeom>
              <a:noFill/>
              <a:ln w="28575">
                <a:solidFill>
                  <a:srgbClr val="91AED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</a:endParaRPr>
              </a:p>
            </p:txBody>
          </p:sp>
          <p:sp>
            <p:nvSpPr>
              <p:cNvPr id="70" name="타원 69">
                <a:extLst>
                  <a:ext uri="{FF2B5EF4-FFF2-40B4-BE49-F238E27FC236}">
                    <a16:creationId xmlns:a16="http://schemas.microsoft.com/office/drawing/2014/main" id="{64D34E6B-E571-49E8-8E53-FC5C0B2B43C0}"/>
                  </a:ext>
                </a:extLst>
              </p:cNvPr>
              <p:cNvSpPr/>
              <p:nvPr/>
            </p:nvSpPr>
            <p:spPr>
              <a:xfrm>
                <a:off x="2166369" y="24447639"/>
                <a:ext cx="312897" cy="312213"/>
              </a:xfrm>
              <a:prstGeom prst="ellipse">
                <a:avLst/>
              </a:prstGeom>
              <a:noFill/>
              <a:ln w="28575">
                <a:solidFill>
                  <a:srgbClr val="91AED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</a:endParaRPr>
              </a:p>
            </p:txBody>
          </p:sp>
        </p:grpSp>
      </p:grpSp>
      <p:grpSp>
        <p:nvGrpSpPr>
          <p:cNvPr id="75" name="그룹 74">
            <a:extLst>
              <a:ext uri="{FF2B5EF4-FFF2-40B4-BE49-F238E27FC236}">
                <a16:creationId xmlns:a16="http://schemas.microsoft.com/office/drawing/2014/main" id="{5AEC91AA-20AC-42A6-B3F6-927BD7751309}"/>
              </a:ext>
            </a:extLst>
          </p:cNvPr>
          <p:cNvGrpSpPr/>
          <p:nvPr/>
        </p:nvGrpSpPr>
        <p:grpSpPr>
          <a:xfrm>
            <a:off x="16089002" y="5373284"/>
            <a:ext cx="12099541" cy="1355926"/>
            <a:chOff x="2182286" y="24302679"/>
            <a:chExt cx="12099541" cy="1355926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EC64879-3349-40EF-B77D-84FD68128DC2}"/>
                </a:ext>
              </a:extLst>
            </p:cNvPr>
            <p:cNvSpPr txBox="1"/>
            <p:nvPr/>
          </p:nvSpPr>
          <p:spPr>
            <a:xfrm>
              <a:off x="2182286" y="25063057"/>
              <a:ext cx="11727148" cy="59554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defTabSz="1134648" latinLnBrk="1">
                <a:lnSpc>
                  <a:spcPct val="120000"/>
                </a:lnSpc>
                <a:buClr>
                  <a:srgbClr val="1582AB"/>
                </a:buClr>
              </a:pPr>
              <a:r>
                <a:rPr lang="en-US" altLang="ko-KR" sz="3001" spc="-63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KoPub돋움체 Light" panose="00000300000000000000" pitchFamily="2" charset="-127"/>
                  <a:cs typeface="Arial" panose="020B0604020202020204" pitchFamily="34" charset="0"/>
                </a:rPr>
                <a:t>Please fill in the contents.</a:t>
              </a:r>
            </a:p>
          </p:txBody>
        </p:sp>
        <p:grpSp>
          <p:nvGrpSpPr>
            <p:cNvPr id="77" name="그룹 76">
              <a:extLst>
                <a:ext uri="{FF2B5EF4-FFF2-40B4-BE49-F238E27FC236}">
                  <a16:creationId xmlns:a16="http://schemas.microsoft.com/office/drawing/2014/main" id="{E132F060-428E-43F6-BD15-32973CB5CF33}"/>
                </a:ext>
              </a:extLst>
            </p:cNvPr>
            <p:cNvGrpSpPr/>
            <p:nvPr/>
          </p:nvGrpSpPr>
          <p:grpSpPr>
            <a:xfrm>
              <a:off x="2222248" y="24302679"/>
              <a:ext cx="12059579" cy="647808"/>
              <a:chOff x="2166369" y="24262793"/>
              <a:chExt cx="12059579" cy="647808"/>
            </a:xfrm>
          </p:grpSpPr>
          <p:cxnSp>
            <p:nvCxnSpPr>
              <p:cNvPr id="78" name="직선 연결선 77">
                <a:extLst>
                  <a:ext uri="{FF2B5EF4-FFF2-40B4-BE49-F238E27FC236}">
                    <a16:creationId xmlns:a16="http://schemas.microsoft.com/office/drawing/2014/main" id="{B3DBEB1C-A928-4103-B6CC-2A786F43B1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65364" y="24586697"/>
                <a:ext cx="1144768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91AED7"/>
                </a:solidFill>
                <a:prstDash val="solid"/>
                <a:miter lim="800000"/>
              </a:ln>
              <a:effectLst/>
            </p:spPr>
          </p:cxnSp>
          <p:sp>
            <p:nvSpPr>
              <p:cNvPr id="80" name="사각형: 둥근 모서리 79">
                <a:extLst>
                  <a:ext uri="{FF2B5EF4-FFF2-40B4-BE49-F238E27FC236}">
                    <a16:creationId xmlns:a16="http://schemas.microsoft.com/office/drawing/2014/main" id="{1B0F3AC4-DBFC-4AD3-BFE2-5267B93069B4}"/>
                  </a:ext>
                </a:extLst>
              </p:cNvPr>
              <p:cNvSpPr/>
              <p:nvPr/>
            </p:nvSpPr>
            <p:spPr>
              <a:xfrm>
                <a:off x="3753511" y="24262793"/>
                <a:ext cx="8591931" cy="647808"/>
              </a:xfrm>
              <a:prstGeom prst="roundRect">
                <a:avLst/>
              </a:prstGeom>
              <a:solidFill>
                <a:srgbClr val="91AE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0519" tIns="33506" rIns="100519" bIns="33506" rtlCol="0" anchor="ctr"/>
              <a:lstStyle/>
              <a:p>
                <a:pPr algn="ctr"/>
                <a:r>
                  <a:rPr lang="en-US" altLang="ko-KR" sz="3351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Sub-subject</a:t>
                </a:r>
                <a:endParaRPr lang="ko-KR" altLang="en-US" sz="3351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타원 80">
                <a:extLst>
                  <a:ext uri="{FF2B5EF4-FFF2-40B4-BE49-F238E27FC236}">
                    <a16:creationId xmlns:a16="http://schemas.microsoft.com/office/drawing/2014/main" id="{D1AAC70C-0157-4DD7-BAC0-5A5D41F631BB}"/>
                  </a:ext>
                </a:extLst>
              </p:cNvPr>
              <p:cNvSpPr/>
              <p:nvPr/>
            </p:nvSpPr>
            <p:spPr>
              <a:xfrm>
                <a:off x="13913051" y="24438510"/>
                <a:ext cx="312897" cy="312213"/>
              </a:xfrm>
              <a:prstGeom prst="ellipse">
                <a:avLst/>
              </a:prstGeom>
              <a:noFill/>
              <a:ln w="28575">
                <a:solidFill>
                  <a:srgbClr val="91AED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</a:endParaRPr>
              </a:p>
            </p:txBody>
          </p:sp>
          <p:sp>
            <p:nvSpPr>
              <p:cNvPr id="83" name="타원 82">
                <a:extLst>
                  <a:ext uri="{FF2B5EF4-FFF2-40B4-BE49-F238E27FC236}">
                    <a16:creationId xmlns:a16="http://schemas.microsoft.com/office/drawing/2014/main" id="{7368D680-E03D-436B-9410-CA9404BED330}"/>
                  </a:ext>
                </a:extLst>
              </p:cNvPr>
              <p:cNvSpPr/>
              <p:nvPr/>
            </p:nvSpPr>
            <p:spPr>
              <a:xfrm>
                <a:off x="2166369" y="24447639"/>
                <a:ext cx="312897" cy="312213"/>
              </a:xfrm>
              <a:prstGeom prst="ellipse">
                <a:avLst/>
              </a:prstGeom>
              <a:noFill/>
              <a:ln w="28575">
                <a:solidFill>
                  <a:srgbClr val="91AED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</a:endParaRPr>
              </a:p>
            </p:txBody>
          </p:sp>
        </p:grpSp>
      </p:grpSp>
      <p:grpSp>
        <p:nvGrpSpPr>
          <p:cNvPr id="88" name="그룹 87">
            <a:extLst>
              <a:ext uri="{FF2B5EF4-FFF2-40B4-BE49-F238E27FC236}">
                <a16:creationId xmlns:a16="http://schemas.microsoft.com/office/drawing/2014/main" id="{9FDEFECC-29C2-4134-B81B-DB6169F2F0B2}"/>
              </a:ext>
            </a:extLst>
          </p:cNvPr>
          <p:cNvGrpSpPr/>
          <p:nvPr/>
        </p:nvGrpSpPr>
        <p:grpSpPr>
          <a:xfrm>
            <a:off x="16100876" y="18979038"/>
            <a:ext cx="12099541" cy="1355926"/>
            <a:chOff x="2182286" y="24302679"/>
            <a:chExt cx="12099541" cy="1355926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A7862529-D0E9-4308-831C-28ACA63311DE}"/>
                </a:ext>
              </a:extLst>
            </p:cNvPr>
            <p:cNvSpPr txBox="1"/>
            <p:nvPr/>
          </p:nvSpPr>
          <p:spPr>
            <a:xfrm>
              <a:off x="2182286" y="25063057"/>
              <a:ext cx="11727148" cy="59554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defTabSz="1134648" latinLnBrk="1">
                <a:lnSpc>
                  <a:spcPct val="120000"/>
                </a:lnSpc>
                <a:buClr>
                  <a:srgbClr val="1582AB"/>
                </a:buClr>
              </a:pPr>
              <a:r>
                <a:rPr lang="en-US" altLang="ko-KR" sz="3001" spc="-63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KoPub돋움체 Light" panose="00000300000000000000" pitchFamily="2" charset="-127"/>
                  <a:cs typeface="Arial" panose="020B0604020202020204" pitchFamily="34" charset="0"/>
                </a:rPr>
                <a:t>Please fill in the contents.</a:t>
              </a:r>
            </a:p>
          </p:txBody>
        </p:sp>
        <p:grpSp>
          <p:nvGrpSpPr>
            <p:cNvPr id="90" name="그룹 89">
              <a:extLst>
                <a:ext uri="{FF2B5EF4-FFF2-40B4-BE49-F238E27FC236}">
                  <a16:creationId xmlns:a16="http://schemas.microsoft.com/office/drawing/2014/main" id="{9CF79852-4AED-467A-B36F-16A6CD58BEAA}"/>
                </a:ext>
              </a:extLst>
            </p:cNvPr>
            <p:cNvGrpSpPr/>
            <p:nvPr/>
          </p:nvGrpSpPr>
          <p:grpSpPr>
            <a:xfrm>
              <a:off x="2222248" y="24302679"/>
              <a:ext cx="12059579" cy="647808"/>
              <a:chOff x="2166369" y="24262793"/>
              <a:chExt cx="12059579" cy="647808"/>
            </a:xfrm>
          </p:grpSpPr>
          <p:cxnSp>
            <p:nvCxnSpPr>
              <p:cNvPr id="91" name="직선 연결선 90">
                <a:extLst>
                  <a:ext uri="{FF2B5EF4-FFF2-40B4-BE49-F238E27FC236}">
                    <a16:creationId xmlns:a16="http://schemas.microsoft.com/office/drawing/2014/main" id="{B4953ABC-8F00-458B-B811-BCD47770FC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65364" y="24586697"/>
                <a:ext cx="1144768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91AED7"/>
                </a:solidFill>
                <a:prstDash val="solid"/>
                <a:miter lim="800000"/>
              </a:ln>
              <a:effectLst/>
            </p:spPr>
          </p:cxnSp>
          <p:sp>
            <p:nvSpPr>
              <p:cNvPr id="94" name="사각형: 둥근 모서리 93">
                <a:extLst>
                  <a:ext uri="{FF2B5EF4-FFF2-40B4-BE49-F238E27FC236}">
                    <a16:creationId xmlns:a16="http://schemas.microsoft.com/office/drawing/2014/main" id="{DC9B0B66-B5D8-4B46-9CE6-35B18961F015}"/>
                  </a:ext>
                </a:extLst>
              </p:cNvPr>
              <p:cNvSpPr/>
              <p:nvPr/>
            </p:nvSpPr>
            <p:spPr>
              <a:xfrm>
                <a:off x="3753511" y="24262793"/>
                <a:ext cx="8591931" cy="647808"/>
              </a:xfrm>
              <a:prstGeom prst="roundRect">
                <a:avLst/>
              </a:prstGeom>
              <a:solidFill>
                <a:srgbClr val="91AE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0519" tIns="33506" rIns="100519" bIns="33506" rtlCol="0" anchor="ctr"/>
              <a:lstStyle/>
              <a:p>
                <a:pPr algn="ctr"/>
                <a:r>
                  <a:rPr lang="en-US" altLang="ko-KR" sz="3351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Sub-subject</a:t>
                </a:r>
                <a:endParaRPr lang="ko-KR" altLang="en-US" sz="3351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타원 94">
                <a:extLst>
                  <a:ext uri="{FF2B5EF4-FFF2-40B4-BE49-F238E27FC236}">
                    <a16:creationId xmlns:a16="http://schemas.microsoft.com/office/drawing/2014/main" id="{D3460800-69E6-4DB5-88F3-92DF68A22B00}"/>
                  </a:ext>
                </a:extLst>
              </p:cNvPr>
              <p:cNvSpPr/>
              <p:nvPr/>
            </p:nvSpPr>
            <p:spPr>
              <a:xfrm>
                <a:off x="13913051" y="24438510"/>
                <a:ext cx="312897" cy="312213"/>
              </a:xfrm>
              <a:prstGeom prst="ellipse">
                <a:avLst/>
              </a:prstGeom>
              <a:noFill/>
              <a:ln w="28575">
                <a:solidFill>
                  <a:srgbClr val="91AED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</a:endParaRPr>
              </a:p>
            </p:txBody>
          </p:sp>
          <p:sp>
            <p:nvSpPr>
              <p:cNvPr id="97" name="타원 96">
                <a:extLst>
                  <a:ext uri="{FF2B5EF4-FFF2-40B4-BE49-F238E27FC236}">
                    <a16:creationId xmlns:a16="http://schemas.microsoft.com/office/drawing/2014/main" id="{31FF327F-F099-4CEC-B14E-6C1586A5F003}"/>
                  </a:ext>
                </a:extLst>
              </p:cNvPr>
              <p:cNvSpPr/>
              <p:nvPr/>
            </p:nvSpPr>
            <p:spPr>
              <a:xfrm>
                <a:off x="2166369" y="24447639"/>
                <a:ext cx="312897" cy="312213"/>
              </a:xfrm>
              <a:prstGeom prst="ellipse">
                <a:avLst/>
              </a:prstGeom>
              <a:noFill/>
              <a:ln w="28575">
                <a:solidFill>
                  <a:srgbClr val="91AED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</a:endParaRPr>
              </a:p>
            </p:txBody>
          </p:sp>
        </p:grpSp>
      </p:grpSp>
      <p:graphicFrame>
        <p:nvGraphicFramePr>
          <p:cNvPr id="113" name="표 112">
            <a:extLst>
              <a:ext uri="{FF2B5EF4-FFF2-40B4-BE49-F238E27FC236}">
                <a16:creationId xmlns:a16="http://schemas.microsoft.com/office/drawing/2014/main" id="{4A15130F-DEA9-436E-BF50-403D39A4C8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430491"/>
              </p:ext>
            </p:extLst>
          </p:nvPr>
        </p:nvGraphicFramePr>
        <p:xfrm>
          <a:off x="16050111" y="13835857"/>
          <a:ext cx="12650400" cy="42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2600">
                  <a:extLst>
                    <a:ext uri="{9D8B030D-6E8A-4147-A177-3AD203B41FA5}">
                      <a16:colId xmlns:a16="http://schemas.microsoft.com/office/drawing/2014/main" val="3422672336"/>
                    </a:ext>
                  </a:extLst>
                </a:gridCol>
                <a:gridCol w="3162600">
                  <a:extLst>
                    <a:ext uri="{9D8B030D-6E8A-4147-A177-3AD203B41FA5}">
                      <a16:colId xmlns:a16="http://schemas.microsoft.com/office/drawing/2014/main" val="1719611901"/>
                    </a:ext>
                  </a:extLst>
                </a:gridCol>
                <a:gridCol w="3162600">
                  <a:extLst>
                    <a:ext uri="{9D8B030D-6E8A-4147-A177-3AD203B41FA5}">
                      <a16:colId xmlns:a16="http://schemas.microsoft.com/office/drawing/2014/main" val="4066509116"/>
                    </a:ext>
                  </a:extLst>
                </a:gridCol>
                <a:gridCol w="3162600">
                  <a:extLst>
                    <a:ext uri="{9D8B030D-6E8A-4147-A177-3AD203B41FA5}">
                      <a16:colId xmlns:a16="http://schemas.microsoft.com/office/drawing/2014/main" val="1848440150"/>
                    </a:ext>
                  </a:extLst>
                </a:gridCol>
              </a:tblGrid>
              <a:tr h="467200"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AED7">
                        <a:alpha val="5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AED7">
                        <a:alpha val="5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AED7">
                        <a:alpha val="5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AED7">
                        <a:alpha val="5176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999182"/>
                  </a:ext>
                </a:extLst>
              </a:tr>
              <a:tr h="467200"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967724"/>
                  </a:ext>
                </a:extLst>
              </a:tr>
              <a:tr h="467200"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419152"/>
                  </a:ext>
                </a:extLst>
              </a:tr>
              <a:tr h="467200"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410682"/>
                  </a:ext>
                </a:extLst>
              </a:tr>
              <a:tr h="467200"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4696381"/>
                  </a:ext>
                </a:extLst>
              </a:tr>
              <a:tr h="467200"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122271"/>
                  </a:ext>
                </a:extLst>
              </a:tr>
              <a:tr h="467200">
                <a:tc>
                  <a:txBody>
                    <a:bodyPr/>
                    <a:lstStyle/>
                    <a:p>
                      <a:pPr algn="ctr" latinLnBrk="1"/>
                      <a:endParaRPr lang="ko-KR" altLang="en-US" sz="2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368957"/>
                  </a:ext>
                </a:extLst>
              </a:tr>
              <a:tr h="467200"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799352"/>
                  </a:ext>
                </a:extLst>
              </a:tr>
              <a:tr h="467200"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124187"/>
                  </a:ext>
                </a:extLst>
              </a:tr>
            </a:tbl>
          </a:graphicData>
        </a:graphic>
      </p:graphicFrame>
      <p:sp>
        <p:nvSpPr>
          <p:cNvPr id="114" name="직사각형 113">
            <a:extLst>
              <a:ext uri="{FF2B5EF4-FFF2-40B4-BE49-F238E27FC236}">
                <a16:creationId xmlns:a16="http://schemas.microsoft.com/office/drawing/2014/main" id="{3A208794-A20C-4B20-8DEE-6F308E751880}"/>
              </a:ext>
            </a:extLst>
          </p:cNvPr>
          <p:cNvSpPr/>
          <p:nvPr/>
        </p:nvSpPr>
        <p:spPr>
          <a:xfrm>
            <a:off x="16050111" y="13247159"/>
            <a:ext cx="12650400" cy="487833"/>
          </a:xfrm>
          <a:prstGeom prst="rect">
            <a:avLst/>
          </a:prstGeom>
          <a:solidFill>
            <a:schemeClr val="bg1">
              <a:lumMod val="85000"/>
              <a:alpha val="59000"/>
            </a:schemeClr>
          </a:solidFill>
        </p:spPr>
        <p:txBody>
          <a:bodyPr wrap="none" anchor="ctr">
            <a:noAutofit/>
          </a:bodyPr>
          <a:lstStyle/>
          <a:p>
            <a:r>
              <a:rPr lang="en-US" altLang="ko-KR" sz="2400" spc="-63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62626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KoPub돋움체 Light" panose="00000300000000000000" pitchFamily="2" charset="-127"/>
                <a:cs typeface="Arial" panose="020B0604020202020204" pitchFamily="34" charset="0"/>
              </a:rPr>
              <a:t>Table 0. subject</a:t>
            </a:r>
            <a:endParaRPr lang="ko-KR" altLang="en-US" sz="2400" spc="-63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62626">
                  <a:lumMod val="85000"/>
                  <a:lumOff val="15000"/>
                </a:srgbClr>
              </a:solidFill>
              <a:latin typeface="Arial" panose="020B0604020202020204" pitchFamily="34" charset="0"/>
              <a:ea typeface="KoPub돋움체 Light" panose="00000300000000000000" pitchFamily="2" charset="-127"/>
              <a:cs typeface="Arial" panose="020B0604020202020204" pitchFamily="34" charset="0"/>
            </a:endParaRP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F6D69DA2-B28F-46D1-A704-7F575CBAC0BD}"/>
              </a:ext>
            </a:extLst>
          </p:cNvPr>
          <p:cNvGrpSpPr/>
          <p:nvPr/>
        </p:nvGrpSpPr>
        <p:grpSpPr>
          <a:xfrm>
            <a:off x="1772261" y="29279529"/>
            <a:ext cx="12657193" cy="5243482"/>
            <a:chOff x="1772261" y="28981406"/>
            <a:chExt cx="12657193" cy="5243482"/>
          </a:xfrm>
        </p:grpSpPr>
        <p:sp>
          <p:nvSpPr>
            <p:cNvPr id="132" name="직사각형 131">
              <a:extLst>
                <a:ext uri="{FF2B5EF4-FFF2-40B4-BE49-F238E27FC236}">
                  <a16:creationId xmlns:a16="http://schemas.microsoft.com/office/drawing/2014/main" id="{481D2AF8-3ECA-44FA-ADCA-B45258E3EC27}"/>
                </a:ext>
              </a:extLst>
            </p:cNvPr>
            <p:cNvSpPr/>
            <p:nvPr/>
          </p:nvSpPr>
          <p:spPr>
            <a:xfrm>
              <a:off x="1779947" y="33638808"/>
              <a:ext cx="12649507" cy="586080"/>
            </a:xfrm>
            <a:prstGeom prst="rect">
              <a:avLst/>
            </a:prstGeom>
            <a:solidFill>
              <a:schemeClr val="bg1">
                <a:lumMod val="85000"/>
                <a:alpha val="59000"/>
              </a:schemeClr>
            </a:solidFill>
          </p:spPr>
          <p:txBody>
            <a:bodyPr wrap="none" anchor="ctr">
              <a:noAutofit/>
            </a:bodyPr>
            <a:lstStyle/>
            <a:p>
              <a:r>
                <a:rPr lang="en-US" altLang="ko-KR" sz="2400" spc="-63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262626">
                      <a:lumMod val="85000"/>
                      <a:lumOff val="15000"/>
                    </a:srgbClr>
                  </a:solidFill>
                  <a:latin typeface="Arial" panose="020B0604020202020204" pitchFamily="34" charset="0"/>
                  <a:ea typeface="KoPub돋움체 Light" panose="00000300000000000000" pitchFamily="2" charset="-127"/>
                  <a:cs typeface="Arial" panose="020B0604020202020204" pitchFamily="34" charset="0"/>
                </a:rPr>
                <a:t>Figure 0. subject</a:t>
              </a:r>
              <a:endParaRPr lang="ko-KR" altLang="en-US" sz="2400" spc="-63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62626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KoPub돋움체 Light" panose="00000300000000000000" pitchFamily="2" charset="-127"/>
                <a:cs typeface="Arial" panose="020B0604020202020204" pitchFamily="34" charset="0"/>
              </a:endParaRPr>
            </a:p>
          </p:txBody>
        </p: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1EC93343-165C-4CA2-83B8-B74E4A02975B}"/>
                </a:ext>
              </a:extLst>
            </p:cNvPr>
            <p:cNvSpPr/>
            <p:nvPr/>
          </p:nvSpPr>
          <p:spPr>
            <a:xfrm rot="5400000">
              <a:off x="5829646" y="24924021"/>
              <a:ext cx="4518497" cy="12633268"/>
            </a:xfrm>
            <a:prstGeom prst="rect">
              <a:avLst/>
            </a:prstGeom>
            <a:solidFill>
              <a:schemeClr val="bg1">
                <a:lumMod val="85000"/>
                <a:alpha val="80000"/>
              </a:schemeClr>
            </a:solidFill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>
              <a:outerShdw dist="38100" dir="2700000" algn="tl" rotWithShape="0">
                <a:prstClr val="black">
                  <a:alpha val="10000"/>
                </a:prstClr>
              </a:outerShdw>
            </a:effectLst>
          </p:spPr>
          <p:txBody>
            <a:bodyPr vert="vert270" rtlCol="0" anchor="ctr"/>
            <a:lstStyle/>
            <a:p>
              <a:pPr algn="ctr" defTabSz="1134648" latinLnBrk="1">
                <a:defRPr/>
              </a:pPr>
              <a:r>
                <a:rPr lang="en-US" altLang="ko-KR" sz="2400" kern="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Arial" panose="020B0604020202020204" pitchFamily="34" charset="0"/>
                </a:rPr>
                <a:t>Figure</a:t>
              </a:r>
              <a:endParaRPr lang="ko-KR" altLang="en-US" sz="3200" kern="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그룹 100">
            <a:extLst>
              <a:ext uri="{FF2B5EF4-FFF2-40B4-BE49-F238E27FC236}">
                <a16:creationId xmlns:a16="http://schemas.microsoft.com/office/drawing/2014/main" id="{8646AC09-AB6A-4DF1-AAEF-9E7802827CD5}"/>
              </a:ext>
            </a:extLst>
          </p:cNvPr>
          <p:cNvGrpSpPr/>
          <p:nvPr/>
        </p:nvGrpSpPr>
        <p:grpSpPr>
          <a:xfrm>
            <a:off x="26671812" y="563537"/>
            <a:ext cx="2634616" cy="1100959"/>
            <a:chOff x="35671331" y="11008663"/>
            <a:chExt cx="3726837" cy="1391190"/>
          </a:xfrm>
        </p:grpSpPr>
        <p:sp>
          <p:nvSpPr>
            <p:cNvPr id="102" name="텍스트 개체 틀 2">
              <a:extLst>
                <a:ext uri="{FF2B5EF4-FFF2-40B4-BE49-F238E27FC236}">
                  <a16:creationId xmlns:a16="http://schemas.microsoft.com/office/drawing/2014/main" id="{27774C46-FF14-4499-AA15-1E6E600B5038}"/>
                </a:ext>
              </a:extLst>
            </p:cNvPr>
            <p:cNvSpPr txBox="1">
              <a:spLocks/>
            </p:cNvSpPr>
            <p:nvPr/>
          </p:nvSpPr>
          <p:spPr>
            <a:xfrm>
              <a:off x="35671331" y="11008663"/>
              <a:ext cx="3726837" cy="13911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vert="horz" lIns="0" tIns="0" rIns="0" bIns="0" rtlCol="0" anchor="ctr">
              <a:normAutofit/>
            </a:bodyPr>
            <a:lstStyle>
              <a:lvl1pPr marL="0" indent="0" algn="r" defTabSz="3049250" rtl="0" eaLnBrk="1" latinLnBrk="1" hangingPunct="1">
                <a:lnSpc>
                  <a:spcPct val="90000"/>
                </a:lnSpc>
                <a:spcBef>
                  <a:spcPts val="3335"/>
                </a:spcBef>
                <a:buFont typeface="Arial" panose="020B0604020202020204" pitchFamily="34" charset="0"/>
                <a:buNone/>
                <a:defRPr sz="6800" b="1" kern="1200">
                  <a:ln>
                    <a:solidFill>
                      <a:sysClr val="window" lastClr="FFFFFF">
                        <a:lumMod val="85000"/>
                        <a:alpha val="0"/>
                      </a:sysClr>
                    </a:solidFill>
                  </a:ln>
                  <a:solidFill>
                    <a:schemeClr val="tx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defRPr>
              </a:lvl1pPr>
              <a:lvl2pPr marL="2286937" indent="-762312" algn="l" defTabSz="3049250" rtl="0" eaLnBrk="1" latinLnBrk="1" hangingPunct="1">
                <a:lnSpc>
                  <a:spcPct val="90000"/>
                </a:lnSpc>
                <a:spcBef>
                  <a:spcPts val="1667"/>
                </a:spcBef>
                <a:buFont typeface="Arial" panose="020B0604020202020204" pitchFamily="34" charset="0"/>
                <a:buChar char="•"/>
                <a:defRPr sz="800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811562" indent="-762312" algn="l" defTabSz="3049250" rtl="0" eaLnBrk="1" latinLnBrk="1" hangingPunct="1">
                <a:lnSpc>
                  <a:spcPct val="90000"/>
                </a:lnSpc>
                <a:spcBef>
                  <a:spcPts val="1667"/>
                </a:spcBef>
                <a:buFont typeface="Arial" panose="020B0604020202020204" pitchFamily="34" charset="0"/>
                <a:buChar char="•"/>
                <a:defRPr sz="66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336187" indent="-762312" algn="l" defTabSz="3049250" rtl="0" eaLnBrk="1" latinLnBrk="1" hangingPunct="1">
                <a:lnSpc>
                  <a:spcPct val="90000"/>
                </a:lnSpc>
                <a:spcBef>
                  <a:spcPts val="1667"/>
                </a:spcBef>
                <a:buFont typeface="Arial" panose="020B0604020202020204" pitchFamily="34" charset="0"/>
                <a:buChar char="•"/>
                <a:defRPr sz="60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60812" indent="-762312" algn="l" defTabSz="3049250" rtl="0" eaLnBrk="1" latinLnBrk="1" hangingPunct="1">
                <a:lnSpc>
                  <a:spcPct val="90000"/>
                </a:lnSpc>
                <a:spcBef>
                  <a:spcPts val="1667"/>
                </a:spcBef>
                <a:buFont typeface="Arial" panose="020B0604020202020204" pitchFamily="34" charset="0"/>
                <a:buChar char="•"/>
                <a:defRPr sz="60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8385437" indent="-762312" algn="l" defTabSz="3049250" rtl="0" eaLnBrk="1" latinLnBrk="1" hangingPunct="1">
                <a:lnSpc>
                  <a:spcPct val="90000"/>
                </a:lnSpc>
                <a:spcBef>
                  <a:spcPts val="1667"/>
                </a:spcBef>
                <a:buFont typeface="Arial" panose="020B0604020202020204" pitchFamily="34" charset="0"/>
                <a:buChar char="•"/>
                <a:defRPr sz="60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910061" indent="-762312" algn="l" defTabSz="3049250" rtl="0" eaLnBrk="1" latinLnBrk="1" hangingPunct="1">
                <a:lnSpc>
                  <a:spcPct val="90000"/>
                </a:lnSpc>
                <a:spcBef>
                  <a:spcPts val="1667"/>
                </a:spcBef>
                <a:buFont typeface="Arial" panose="020B0604020202020204" pitchFamily="34" charset="0"/>
                <a:buChar char="•"/>
                <a:defRPr sz="60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1434686" indent="-762312" algn="l" defTabSz="3049250" rtl="0" eaLnBrk="1" latinLnBrk="1" hangingPunct="1">
                <a:lnSpc>
                  <a:spcPct val="90000"/>
                </a:lnSpc>
                <a:spcBef>
                  <a:spcPts val="1667"/>
                </a:spcBef>
                <a:buFont typeface="Arial" panose="020B0604020202020204" pitchFamily="34" charset="0"/>
                <a:buChar char="•"/>
                <a:defRPr sz="60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959311" indent="-762312" algn="l" defTabSz="3049250" rtl="0" eaLnBrk="1" latinLnBrk="1" hangingPunct="1">
                <a:lnSpc>
                  <a:spcPct val="90000"/>
                </a:lnSpc>
                <a:spcBef>
                  <a:spcPts val="1667"/>
                </a:spcBef>
                <a:buFont typeface="Arial" panose="020B0604020202020204" pitchFamily="34" charset="0"/>
                <a:buChar char="•"/>
                <a:defRPr sz="60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ko-KR" altLang="en-US" dirty="0"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  <p:sp>
          <p:nvSpPr>
            <p:cNvPr id="103" name="직사각형 102">
              <a:extLst>
                <a:ext uri="{FF2B5EF4-FFF2-40B4-BE49-F238E27FC236}">
                  <a16:creationId xmlns:a16="http://schemas.microsoft.com/office/drawing/2014/main" id="{48A84260-543F-46B3-954B-200A42FB60E9}"/>
                </a:ext>
              </a:extLst>
            </p:cNvPr>
            <p:cNvSpPr/>
            <p:nvPr/>
          </p:nvSpPr>
          <p:spPr>
            <a:xfrm>
              <a:off x="35671331" y="11092314"/>
              <a:ext cx="3726837" cy="12834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en-US" altLang="ko-KR" sz="6000" b="1" dirty="0">
                  <a:ln>
                    <a:solidFill>
                      <a:sysClr val="window" lastClr="FFFFFF">
                        <a:lumMod val="85000"/>
                        <a:alpha val="0"/>
                      </a:sysClr>
                    </a:solidFill>
                  </a:ln>
                  <a:latin typeface="Noto Sans KR Medium" panose="020B0600000000000000" pitchFamily="34" charset="-127"/>
                  <a:ea typeface="Noto Sans KR Medium" panose="020B0600000000000000" pitchFamily="34" charset="-127"/>
                  <a:cs typeface="KoPubWorld돋움체 Bold" panose="00000800000000000000" pitchFamily="2" charset="-127"/>
                </a:rPr>
                <a:t>P - 00</a:t>
              </a:r>
              <a:endParaRPr lang="ko-KR" altLang="en-US" sz="6000" b="1" dirty="0">
                <a:ln>
                  <a:solidFill>
                    <a:sysClr val="window" lastClr="FFFFFF">
                      <a:lumMod val="85000"/>
                      <a:alpha val="0"/>
                    </a:sysClr>
                  </a:solidFill>
                </a:ln>
                <a:latin typeface="Noto Sans KR Medium" panose="020B0600000000000000" pitchFamily="34" charset="-127"/>
                <a:ea typeface="Noto Sans KR Medium" panose="020B0600000000000000" pitchFamily="34" charset="-127"/>
                <a:cs typeface="KoPubWorld돋움체 Bold" panose="00000800000000000000" pitchFamily="2" charset="-127"/>
              </a:endParaRPr>
            </a:p>
          </p:txBody>
        </p:sp>
      </p:grpSp>
      <p:sp>
        <p:nvSpPr>
          <p:cNvPr id="104" name="텍스트 개체 틀 4">
            <a:extLst>
              <a:ext uri="{FF2B5EF4-FFF2-40B4-BE49-F238E27FC236}">
                <a16:creationId xmlns:a16="http://schemas.microsoft.com/office/drawing/2014/main" id="{3A7199E1-17A0-47D6-B864-38314EEF4A28}"/>
              </a:ext>
            </a:extLst>
          </p:cNvPr>
          <p:cNvSpPr txBox="1">
            <a:spLocks/>
          </p:cNvSpPr>
          <p:nvPr/>
        </p:nvSpPr>
        <p:spPr>
          <a:xfrm>
            <a:off x="13372844" y="1972888"/>
            <a:ext cx="16060584" cy="1208085"/>
          </a:xfrm>
          <a:prstGeom prst="rect">
            <a:avLst/>
          </a:prstGeom>
        </p:spPr>
        <p:txBody>
          <a:bodyPr/>
          <a:lstStyle>
            <a:lvl1pPr marL="762312" indent="-762312" algn="l" defTabSz="3049250" rtl="0" eaLnBrk="1" latinLnBrk="1" hangingPunct="1">
              <a:lnSpc>
                <a:spcPct val="90000"/>
              </a:lnSpc>
              <a:spcBef>
                <a:spcPts val="3335"/>
              </a:spcBef>
              <a:buFont typeface="Arial" panose="020B0604020202020204" pitchFamily="34" charset="0"/>
              <a:buChar char="•"/>
              <a:defRPr sz="933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937" indent="-762312" algn="l" defTabSz="3049250" rtl="0" eaLnBrk="1" latinLnBrk="1" hangingPunct="1">
              <a:lnSpc>
                <a:spcPct val="90000"/>
              </a:lnSpc>
              <a:spcBef>
                <a:spcPts val="1667"/>
              </a:spcBef>
              <a:buFont typeface="Arial" panose="020B0604020202020204" pitchFamily="34" charset="0"/>
              <a:buChar char="•"/>
              <a:defRPr sz="80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11562" indent="-762312" algn="l" defTabSz="3049250" rtl="0" eaLnBrk="1" latinLnBrk="1" hangingPunct="1">
              <a:lnSpc>
                <a:spcPct val="90000"/>
              </a:lnSpc>
              <a:spcBef>
                <a:spcPts val="1667"/>
              </a:spcBef>
              <a:buFont typeface="Arial" panose="020B0604020202020204" pitchFamily="34" charset="0"/>
              <a:buChar char="•"/>
              <a:defRPr sz="6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6187" indent="-762312" algn="l" defTabSz="3049250" rtl="0" eaLnBrk="1" latinLnBrk="1" hangingPunct="1">
              <a:lnSpc>
                <a:spcPct val="90000"/>
              </a:lnSpc>
              <a:spcBef>
                <a:spcPts val="1667"/>
              </a:spcBef>
              <a:buFont typeface="Arial" panose="020B0604020202020204" pitchFamily="34" charset="0"/>
              <a:buChar char="•"/>
              <a:defRPr sz="6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60812" indent="-762312" algn="l" defTabSz="3049250" rtl="0" eaLnBrk="1" latinLnBrk="1" hangingPunct="1">
              <a:lnSpc>
                <a:spcPct val="90000"/>
              </a:lnSpc>
              <a:spcBef>
                <a:spcPts val="1667"/>
              </a:spcBef>
              <a:buFont typeface="Arial" panose="020B0604020202020204" pitchFamily="34" charset="0"/>
              <a:buChar char="•"/>
              <a:defRPr sz="6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385437" indent="-762312" algn="l" defTabSz="3049250" rtl="0" eaLnBrk="1" latinLnBrk="1" hangingPunct="1">
              <a:lnSpc>
                <a:spcPct val="90000"/>
              </a:lnSpc>
              <a:spcBef>
                <a:spcPts val="1667"/>
              </a:spcBef>
              <a:buFont typeface="Arial" panose="020B0604020202020204" pitchFamily="34" charset="0"/>
              <a:buChar char="•"/>
              <a:defRPr sz="6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910061" indent="-762312" algn="l" defTabSz="3049250" rtl="0" eaLnBrk="1" latinLnBrk="1" hangingPunct="1">
              <a:lnSpc>
                <a:spcPct val="90000"/>
              </a:lnSpc>
              <a:spcBef>
                <a:spcPts val="1667"/>
              </a:spcBef>
              <a:buFont typeface="Arial" panose="020B0604020202020204" pitchFamily="34" charset="0"/>
              <a:buChar char="•"/>
              <a:defRPr sz="6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34686" indent="-762312" algn="l" defTabSz="3049250" rtl="0" eaLnBrk="1" latinLnBrk="1" hangingPunct="1">
              <a:lnSpc>
                <a:spcPct val="90000"/>
              </a:lnSpc>
              <a:spcBef>
                <a:spcPts val="1667"/>
              </a:spcBef>
              <a:buFont typeface="Arial" panose="020B0604020202020204" pitchFamily="34" charset="0"/>
              <a:buChar char="•"/>
              <a:defRPr sz="6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959311" indent="-762312" algn="l" defTabSz="3049250" rtl="0" eaLnBrk="1" latinLnBrk="1" hangingPunct="1">
              <a:lnSpc>
                <a:spcPct val="90000"/>
              </a:lnSpc>
              <a:spcBef>
                <a:spcPts val="1667"/>
              </a:spcBef>
              <a:buFont typeface="Arial" panose="020B0604020202020204" pitchFamily="34" charset="0"/>
              <a:buChar char="•"/>
              <a:defRPr sz="6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ko-KR" sz="72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rPr>
              <a:t>Title</a:t>
            </a:r>
          </a:p>
        </p:txBody>
      </p:sp>
      <p:sp>
        <p:nvSpPr>
          <p:cNvPr id="105" name="텍스트 개체 틀 9">
            <a:extLst>
              <a:ext uri="{FF2B5EF4-FFF2-40B4-BE49-F238E27FC236}">
                <a16:creationId xmlns:a16="http://schemas.microsoft.com/office/drawing/2014/main" id="{B2A8239F-8AFA-428D-84A4-28F37349E6C3}"/>
              </a:ext>
            </a:extLst>
          </p:cNvPr>
          <p:cNvSpPr txBox="1">
            <a:spLocks/>
          </p:cNvSpPr>
          <p:nvPr/>
        </p:nvSpPr>
        <p:spPr>
          <a:xfrm>
            <a:off x="15012585" y="3173034"/>
            <a:ext cx="14420843" cy="843889"/>
          </a:xfrm>
          <a:prstGeom prst="rect">
            <a:avLst/>
          </a:prstGeom>
        </p:spPr>
        <p:txBody>
          <a:bodyPr/>
          <a:lstStyle>
            <a:lvl1pPr marL="762312" indent="-762312" algn="l" defTabSz="3049250" rtl="0" eaLnBrk="1" latinLnBrk="1" hangingPunct="1">
              <a:lnSpc>
                <a:spcPct val="90000"/>
              </a:lnSpc>
              <a:spcBef>
                <a:spcPts val="3335"/>
              </a:spcBef>
              <a:buFont typeface="Arial" panose="020B0604020202020204" pitchFamily="34" charset="0"/>
              <a:buChar char="•"/>
              <a:defRPr sz="933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937" indent="-762312" algn="l" defTabSz="3049250" rtl="0" eaLnBrk="1" latinLnBrk="1" hangingPunct="1">
              <a:lnSpc>
                <a:spcPct val="90000"/>
              </a:lnSpc>
              <a:spcBef>
                <a:spcPts val="1667"/>
              </a:spcBef>
              <a:buFont typeface="Arial" panose="020B0604020202020204" pitchFamily="34" charset="0"/>
              <a:buChar char="•"/>
              <a:defRPr sz="80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11562" indent="-762312" algn="l" defTabSz="3049250" rtl="0" eaLnBrk="1" latinLnBrk="1" hangingPunct="1">
              <a:lnSpc>
                <a:spcPct val="90000"/>
              </a:lnSpc>
              <a:spcBef>
                <a:spcPts val="1667"/>
              </a:spcBef>
              <a:buFont typeface="Arial" panose="020B0604020202020204" pitchFamily="34" charset="0"/>
              <a:buChar char="•"/>
              <a:defRPr sz="6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6187" indent="-762312" algn="l" defTabSz="3049250" rtl="0" eaLnBrk="1" latinLnBrk="1" hangingPunct="1">
              <a:lnSpc>
                <a:spcPct val="90000"/>
              </a:lnSpc>
              <a:spcBef>
                <a:spcPts val="1667"/>
              </a:spcBef>
              <a:buFont typeface="Arial" panose="020B0604020202020204" pitchFamily="34" charset="0"/>
              <a:buChar char="•"/>
              <a:defRPr sz="6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60812" indent="-762312" algn="l" defTabSz="3049250" rtl="0" eaLnBrk="1" latinLnBrk="1" hangingPunct="1">
              <a:lnSpc>
                <a:spcPct val="90000"/>
              </a:lnSpc>
              <a:spcBef>
                <a:spcPts val="1667"/>
              </a:spcBef>
              <a:buFont typeface="Arial" panose="020B0604020202020204" pitchFamily="34" charset="0"/>
              <a:buChar char="•"/>
              <a:defRPr sz="6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385437" indent="-762312" algn="l" defTabSz="3049250" rtl="0" eaLnBrk="1" latinLnBrk="1" hangingPunct="1">
              <a:lnSpc>
                <a:spcPct val="90000"/>
              </a:lnSpc>
              <a:spcBef>
                <a:spcPts val="1667"/>
              </a:spcBef>
              <a:buFont typeface="Arial" panose="020B0604020202020204" pitchFamily="34" charset="0"/>
              <a:buChar char="•"/>
              <a:defRPr sz="6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910061" indent="-762312" algn="l" defTabSz="3049250" rtl="0" eaLnBrk="1" latinLnBrk="1" hangingPunct="1">
              <a:lnSpc>
                <a:spcPct val="90000"/>
              </a:lnSpc>
              <a:spcBef>
                <a:spcPts val="1667"/>
              </a:spcBef>
              <a:buFont typeface="Arial" panose="020B0604020202020204" pitchFamily="34" charset="0"/>
              <a:buChar char="•"/>
              <a:defRPr sz="6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34686" indent="-762312" algn="l" defTabSz="3049250" rtl="0" eaLnBrk="1" latinLnBrk="1" hangingPunct="1">
              <a:lnSpc>
                <a:spcPct val="90000"/>
              </a:lnSpc>
              <a:spcBef>
                <a:spcPts val="1667"/>
              </a:spcBef>
              <a:buFont typeface="Arial" panose="020B0604020202020204" pitchFamily="34" charset="0"/>
              <a:buChar char="•"/>
              <a:defRPr sz="6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959311" indent="-762312" algn="l" defTabSz="3049250" rtl="0" eaLnBrk="1" latinLnBrk="1" hangingPunct="1">
              <a:lnSpc>
                <a:spcPct val="90000"/>
              </a:lnSpc>
              <a:spcBef>
                <a:spcPts val="1667"/>
              </a:spcBef>
              <a:buFont typeface="Arial" panose="020B0604020202020204" pitchFamily="34" charset="0"/>
              <a:buChar char="•"/>
              <a:defRPr sz="6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ko-KR" sz="47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rPr>
              <a:t>Name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ko-KR" sz="47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rPr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370658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사각형: 둥근 위쪽 모서리 159">
            <a:extLst>
              <a:ext uri="{FF2B5EF4-FFF2-40B4-BE49-F238E27FC236}">
                <a16:creationId xmlns:a16="http://schemas.microsoft.com/office/drawing/2014/main" id="{665513E3-FD71-476D-BBB8-E3767D98D341}"/>
              </a:ext>
            </a:extLst>
          </p:cNvPr>
          <p:cNvSpPr/>
          <p:nvPr/>
        </p:nvSpPr>
        <p:spPr>
          <a:xfrm>
            <a:off x="1171930" y="4973597"/>
            <a:ext cx="28149849" cy="36093401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ysClr val="window" lastClr="FFFFFF">
                    <a:lumMod val="85000"/>
                    <a:alpha val="0"/>
                  </a:sysClr>
                </a:solidFill>
              </a:ln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4D20FE94-3073-4141-9CD3-028C586DC078}"/>
              </a:ext>
            </a:extLst>
          </p:cNvPr>
          <p:cNvGrpSpPr/>
          <p:nvPr/>
        </p:nvGrpSpPr>
        <p:grpSpPr>
          <a:xfrm>
            <a:off x="1546826" y="11952261"/>
            <a:ext cx="13464000" cy="6135163"/>
            <a:chOff x="1571655" y="11779263"/>
            <a:chExt cx="13464000" cy="6135163"/>
          </a:xfrm>
        </p:grpSpPr>
        <p:sp>
          <p:nvSpPr>
            <p:cNvPr id="105" name="직사각형 104">
              <a:extLst>
                <a:ext uri="{FF2B5EF4-FFF2-40B4-BE49-F238E27FC236}">
                  <a16:creationId xmlns:a16="http://schemas.microsoft.com/office/drawing/2014/main" id="{AE60C796-61C1-4F2D-86BD-BC92C8B8F13C}"/>
                </a:ext>
              </a:extLst>
            </p:cNvPr>
            <p:cNvSpPr/>
            <p:nvPr/>
          </p:nvSpPr>
          <p:spPr>
            <a:xfrm rot="5400000">
              <a:off x="5747655" y="8626426"/>
              <a:ext cx="5112000" cy="134640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270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>
              <a:outerShdw dist="38100" dir="2700000" algn="tl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algn="ctr" defTabSz="1134648" latinLnBrk="1">
                <a:defRPr/>
              </a:pPr>
              <a:endParaRPr lang="ko-KR" altLang="en-US" sz="6143" kern="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8D2C966-48A4-4A5A-8332-39D1DC6B4DC9}"/>
                </a:ext>
              </a:extLst>
            </p:cNvPr>
            <p:cNvSpPr txBox="1"/>
            <p:nvPr/>
          </p:nvSpPr>
          <p:spPr>
            <a:xfrm>
              <a:off x="1743948" y="12938837"/>
              <a:ext cx="11124562" cy="59554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defTabSz="1134648" latinLnBrk="1">
                <a:lnSpc>
                  <a:spcPct val="120000"/>
                </a:lnSpc>
                <a:buClr>
                  <a:srgbClr val="1582AB"/>
                </a:buClr>
              </a:pPr>
              <a:r>
                <a:rPr lang="en-US" altLang="ko-KR" sz="3001" spc="-63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KoPub돋움체 Light" panose="00000300000000000000" pitchFamily="2" charset="-127"/>
                  <a:cs typeface="Arial" panose="020B0604020202020204" pitchFamily="34" charset="0"/>
                </a:rPr>
                <a:t>Please fill in the contents.</a:t>
              </a:r>
            </a:p>
          </p:txBody>
        </p:sp>
        <p:sp>
          <p:nvSpPr>
            <p:cNvPr id="102" name="사각형: 둥근 한쪽 모서리 101">
              <a:extLst>
                <a:ext uri="{FF2B5EF4-FFF2-40B4-BE49-F238E27FC236}">
                  <a16:creationId xmlns:a16="http://schemas.microsoft.com/office/drawing/2014/main" id="{62E0BEC8-8973-4BCA-8697-14554C577C70}"/>
                </a:ext>
              </a:extLst>
            </p:cNvPr>
            <p:cNvSpPr/>
            <p:nvPr/>
          </p:nvSpPr>
          <p:spPr>
            <a:xfrm>
              <a:off x="1571655" y="11800245"/>
              <a:ext cx="13464000" cy="889200"/>
            </a:xfrm>
            <a:prstGeom prst="round1Rect">
              <a:avLst>
                <a:gd name="adj" fmla="val 50000"/>
              </a:avLst>
            </a:prstGeom>
            <a:solidFill>
              <a:srgbClr val="4548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03FAE4B-3851-435D-BD4B-44FD725E5BC1}"/>
                </a:ext>
              </a:extLst>
            </p:cNvPr>
            <p:cNvSpPr txBox="1"/>
            <p:nvPr/>
          </p:nvSpPr>
          <p:spPr>
            <a:xfrm>
              <a:off x="2365599" y="11861971"/>
              <a:ext cx="11152489" cy="744775"/>
            </a:xfrm>
            <a:prstGeom prst="rect">
              <a:avLst/>
            </a:prstGeom>
            <a:noFill/>
          </p:spPr>
          <p:txBody>
            <a:bodyPr wrap="square" lIns="234543" tIns="33506" rIns="234543" bIns="33506" rtlCol="0" anchor="ctr">
              <a:spAutoFit/>
            </a:bodyPr>
            <a:lstStyle/>
            <a:p>
              <a:pPr defTabSz="1134648" latinLnBrk="1"/>
              <a:r>
                <a:rPr lang="en-US" altLang="ko-KR" sz="4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KoPub돋움체 Bold" panose="00000800000000000000" pitchFamily="2" charset="-127"/>
                  <a:cs typeface="Arial" panose="020B0604020202020204" pitchFamily="34" charset="0"/>
                </a:rPr>
                <a:t>Objectives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8AE5399F-CADD-4548-BE19-247F3691C172}"/>
                </a:ext>
              </a:extLst>
            </p:cNvPr>
            <p:cNvGrpSpPr/>
            <p:nvPr/>
          </p:nvGrpSpPr>
          <p:grpSpPr>
            <a:xfrm>
              <a:off x="1722086" y="11779263"/>
              <a:ext cx="728937" cy="744776"/>
              <a:chOff x="2024593" y="11779263"/>
              <a:chExt cx="728937" cy="744776"/>
            </a:xfrm>
          </p:grpSpPr>
          <p:sp>
            <p:nvSpPr>
              <p:cNvPr id="104" name="화살표: 오각형 103">
                <a:extLst>
                  <a:ext uri="{FF2B5EF4-FFF2-40B4-BE49-F238E27FC236}">
                    <a16:creationId xmlns:a16="http://schemas.microsoft.com/office/drawing/2014/main" id="{C8E7FBEB-DFDB-4732-814D-DBE528A31253}"/>
                  </a:ext>
                </a:extLst>
              </p:cNvPr>
              <p:cNvSpPr/>
              <p:nvPr/>
            </p:nvSpPr>
            <p:spPr>
              <a:xfrm rot="5400000">
                <a:off x="2017730" y="11906346"/>
                <a:ext cx="744776" cy="490609"/>
              </a:xfrm>
              <a:prstGeom prst="homePlat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</a:endParaRP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B7131F2B-89E6-4A9D-9A3A-801D387A63F7}"/>
                  </a:ext>
                </a:extLst>
              </p:cNvPr>
              <p:cNvSpPr txBox="1"/>
              <p:nvPr/>
            </p:nvSpPr>
            <p:spPr>
              <a:xfrm>
                <a:off x="2024593" y="11806771"/>
                <a:ext cx="728937" cy="621664"/>
              </a:xfrm>
              <a:prstGeom prst="rect">
                <a:avLst/>
              </a:prstGeom>
              <a:noFill/>
            </p:spPr>
            <p:txBody>
              <a:bodyPr wrap="square" lIns="234543" tIns="33506" rIns="234543" bIns="33506" rtlCol="0" anchor="ctr">
                <a:spAutoFit/>
              </a:bodyPr>
              <a:lstStyle/>
              <a:p>
                <a:pPr algn="ctr" defTabSz="1134648" latinLnBrk="1"/>
                <a:r>
                  <a:rPr lang="en-US" altLang="ko-KR" sz="36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04263B"/>
                    </a:solidFill>
                    <a:latin typeface="Arial" panose="020B0604020202020204" pitchFamily="34" charset="0"/>
                    <a:ea typeface="KoPub돋움체 Bold" panose="00000800000000000000" pitchFamily="2" charset="-127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00F4C4A2-1DF2-41D7-9556-F0E8479FC90B}"/>
              </a:ext>
            </a:extLst>
          </p:cNvPr>
          <p:cNvGrpSpPr/>
          <p:nvPr/>
        </p:nvGrpSpPr>
        <p:grpSpPr>
          <a:xfrm>
            <a:off x="15482882" y="11967334"/>
            <a:ext cx="13464000" cy="6120090"/>
            <a:chOff x="15507711" y="11794336"/>
            <a:chExt cx="13464000" cy="6120090"/>
          </a:xfrm>
        </p:grpSpPr>
        <p:sp>
          <p:nvSpPr>
            <p:cNvPr id="109" name="사각형: 둥근 한쪽 모서리 108">
              <a:extLst>
                <a:ext uri="{FF2B5EF4-FFF2-40B4-BE49-F238E27FC236}">
                  <a16:creationId xmlns:a16="http://schemas.microsoft.com/office/drawing/2014/main" id="{6DB66DBF-089E-4CE7-BEA3-90163036F844}"/>
                </a:ext>
              </a:extLst>
            </p:cNvPr>
            <p:cNvSpPr/>
            <p:nvPr/>
          </p:nvSpPr>
          <p:spPr>
            <a:xfrm>
              <a:off x="15507711" y="11797712"/>
              <a:ext cx="13464000" cy="889200"/>
            </a:xfrm>
            <a:prstGeom prst="round1Rect">
              <a:avLst>
                <a:gd name="adj" fmla="val 50000"/>
              </a:avLst>
            </a:prstGeom>
            <a:solidFill>
              <a:srgbClr val="4548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26C90665-FC87-4A23-A082-A064ABD02773}"/>
                </a:ext>
              </a:extLst>
            </p:cNvPr>
            <p:cNvSpPr txBox="1"/>
            <p:nvPr/>
          </p:nvSpPr>
          <p:spPr>
            <a:xfrm>
              <a:off x="16301640" y="11861971"/>
              <a:ext cx="11152489" cy="744775"/>
            </a:xfrm>
            <a:prstGeom prst="rect">
              <a:avLst/>
            </a:prstGeom>
            <a:noFill/>
          </p:spPr>
          <p:txBody>
            <a:bodyPr wrap="square" lIns="234543" tIns="33506" rIns="234543" bIns="33506" rtlCol="0" anchor="ctr">
              <a:spAutoFit/>
            </a:bodyPr>
            <a:lstStyle/>
            <a:p>
              <a:pPr defTabSz="1134648" latinLnBrk="1"/>
              <a:r>
                <a:rPr lang="en-US" altLang="ko-KR" sz="4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KoPub돋움체 Bold" panose="00000800000000000000" pitchFamily="2" charset="-127"/>
                  <a:cs typeface="Arial" panose="020B0604020202020204" pitchFamily="34" charset="0"/>
                </a:rPr>
                <a:t>Methods</a:t>
              </a:r>
            </a:p>
          </p:txBody>
        </p:sp>
        <p:sp>
          <p:nvSpPr>
            <p:cNvPr id="112" name="화살표: 오각형 111">
              <a:extLst>
                <a:ext uri="{FF2B5EF4-FFF2-40B4-BE49-F238E27FC236}">
                  <a16:creationId xmlns:a16="http://schemas.microsoft.com/office/drawing/2014/main" id="{EECB0E64-8E02-414B-9C76-D19CD1C2074A}"/>
                </a:ext>
              </a:extLst>
            </p:cNvPr>
            <p:cNvSpPr/>
            <p:nvPr/>
          </p:nvSpPr>
          <p:spPr>
            <a:xfrm rot="5400000">
              <a:off x="15671589" y="11921421"/>
              <a:ext cx="744776" cy="490609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CE7C70C6-69AE-4255-ABDC-1D6885830248}"/>
                </a:ext>
              </a:extLst>
            </p:cNvPr>
            <p:cNvSpPr txBox="1"/>
            <p:nvPr/>
          </p:nvSpPr>
          <p:spPr>
            <a:xfrm>
              <a:off x="15679508" y="11794336"/>
              <a:ext cx="728937" cy="621664"/>
            </a:xfrm>
            <a:prstGeom prst="rect">
              <a:avLst/>
            </a:prstGeom>
            <a:noFill/>
          </p:spPr>
          <p:txBody>
            <a:bodyPr wrap="square" lIns="234543" tIns="33506" rIns="234543" bIns="33506" rtlCol="0" anchor="ctr">
              <a:spAutoFit/>
            </a:bodyPr>
            <a:lstStyle/>
            <a:p>
              <a:pPr algn="ctr" defTabSz="1134648" latinLnBrk="1"/>
              <a:r>
                <a:rPr lang="en-US" altLang="ko-KR" sz="36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4263B"/>
                  </a:solidFill>
                  <a:latin typeface="Arial" panose="020B0604020202020204" pitchFamily="34" charset="0"/>
                  <a:ea typeface="KoPub돋움체 Bold" panose="00000800000000000000" pitchFamily="2" charset="-127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16" name="직사각형 115">
              <a:extLst>
                <a:ext uri="{FF2B5EF4-FFF2-40B4-BE49-F238E27FC236}">
                  <a16:creationId xmlns:a16="http://schemas.microsoft.com/office/drawing/2014/main" id="{911B8DC8-298E-451D-95A1-89C4805E78C5}"/>
                </a:ext>
              </a:extLst>
            </p:cNvPr>
            <p:cNvSpPr/>
            <p:nvPr/>
          </p:nvSpPr>
          <p:spPr>
            <a:xfrm rot="5400000">
              <a:off x="19683711" y="8626426"/>
              <a:ext cx="5112000" cy="134640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270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>
              <a:outerShdw dist="38100" dir="2700000" algn="tl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algn="ctr" defTabSz="1134648" latinLnBrk="1">
                <a:defRPr/>
              </a:pPr>
              <a:endParaRPr lang="ko-KR" altLang="en-US" sz="6143" kern="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CD9BD798-435E-45F3-9FD2-61AE1B3EC083}"/>
                </a:ext>
              </a:extLst>
            </p:cNvPr>
            <p:cNvSpPr txBox="1"/>
            <p:nvPr/>
          </p:nvSpPr>
          <p:spPr>
            <a:xfrm>
              <a:off x="15675676" y="12932775"/>
              <a:ext cx="11124562" cy="59554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defTabSz="1134648" latinLnBrk="1">
                <a:lnSpc>
                  <a:spcPct val="120000"/>
                </a:lnSpc>
                <a:buClr>
                  <a:srgbClr val="1582AB"/>
                </a:buClr>
              </a:pPr>
              <a:r>
                <a:rPr lang="en-US" altLang="ko-KR" sz="3001" spc="-63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KoPub돋움체 Light" panose="00000300000000000000" pitchFamily="2" charset="-127"/>
                  <a:cs typeface="Arial" panose="020B0604020202020204" pitchFamily="34" charset="0"/>
                </a:rPr>
                <a:t>Please fill in the contents.</a:t>
              </a:r>
            </a:p>
          </p:txBody>
        </p:sp>
      </p:grpSp>
      <p:sp>
        <p:nvSpPr>
          <p:cNvPr id="120" name="사각형: 둥근 한쪽 모서리 119">
            <a:extLst>
              <a:ext uri="{FF2B5EF4-FFF2-40B4-BE49-F238E27FC236}">
                <a16:creationId xmlns:a16="http://schemas.microsoft.com/office/drawing/2014/main" id="{BEF139DF-5607-4799-B3E4-7E1943000802}"/>
              </a:ext>
            </a:extLst>
          </p:cNvPr>
          <p:cNvSpPr/>
          <p:nvPr/>
        </p:nvSpPr>
        <p:spPr>
          <a:xfrm>
            <a:off x="1552199" y="18499655"/>
            <a:ext cx="27399600" cy="885600"/>
          </a:xfrm>
          <a:prstGeom prst="round1Rect">
            <a:avLst>
              <a:gd name="adj" fmla="val 50000"/>
            </a:avLst>
          </a:prstGeom>
          <a:solidFill>
            <a:srgbClr val="4548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A3D89E51-61F8-4CE0-9424-CD5FA72EDEE7}"/>
              </a:ext>
            </a:extLst>
          </p:cNvPr>
          <p:cNvSpPr txBox="1"/>
          <p:nvPr/>
        </p:nvSpPr>
        <p:spPr>
          <a:xfrm>
            <a:off x="2346144" y="18563915"/>
            <a:ext cx="11152489" cy="744775"/>
          </a:xfrm>
          <a:prstGeom prst="rect">
            <a:avLst/>
          </a:prstGeom>
          <a:noFill/>
        </p:spPr>
        <p:txBody>
          <a:bodyPr wrap="square" lIns="234543" tIns="33506" rIns="234543" bIns="33506" rtlCol="0" anchor="ctr">
            <a:spAutoFit/>
          </a:bodyPr>
          <a:lstStyle/>
          <a:p>
            <a:pPr defTabSz="1134648" latinLnBrk="1"/>
            <a:r>
              <a:rPr lang="en-US" altLang="ko-KR" sz="4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122" name="직사각형 121">
            <a:extLst>
              <a:ext uri="{FF2B5EF4-FFF2-40B4-BE49-F238E27FC236}">
                <a16:creationId xmlns:a16="http://schemas.microsoft.com/office/drawing/2014/main" id="{3167887D-91FA-4FD6-BA33-5615A4CBE310}"/>
              </a:ext>
            </a:extLst>
          </p:cNvPr>
          <p:cNvSpPr/>
          <p:nvPr/>
        </p:nvSpPr>
        <p:spPr>
          <a:xfrm rot="5400000">
            <a:off x="8186604" y="12874489"/>
            <a:ext cx="14130420" cy="27399229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>
            <a:outerShdw dist="38100" dir="2700000" algn="tl" rotWithShape="0">
              <a:prstClr val="black">
                <a:alpha val="10000"/>
              </a:prstClr>
            </a:outerShdw>
          </a:effectLst>
        </p:spPr>
        <p:txBody>
          <a:bodyPr rtlCol="0" anchor="ctr"/>
          <a:lstStyle/>
          <a:p>
            <a:pPr algn="ctr" defTabSz="1134648" latinLnBrk="1">
              <a:defRPr/>
            </a:pPr>
            <a:endParaRPr lang="ko-KR" altLang="en-US" sz="6143" kern="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KoPub돋움체 Bold" panose="000008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0DB8301-86B5-4397-A3EE-58A5E2F70012}"/>
              </a:ext>
            </a:extLst>
          </p:cNvPr>
          <p:cNvSpPr txBox="1"/>
          <p:nvPr/>
        </p:nvSpPr>
        <p:spPr>
          <a:xfrm>
            <a:off x="1731819" y="19636368"/>
            <a:ext cx="11727148" cy="59554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134648" latinLnBrk="1">
              <a:lnSpc>
                <a:spcPct val="120000"/>
              </a:lnSpc>
              <a:buClr>
                <a:srgbClr val="1582AB"/>
              </a:buClr>
            </a:pPr>
            <a:r>
              <a:rPr lang="en-US" altLang="ko-KR" sz="3001" spc="-63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oPub돋움체 Light" panose="00000300000000000000" pitchFamily="2" charset="-127"/>
                <a:cs typeface="Arial" panose="020B0604020202020204" pitchFamily="34" charset="0"/>
              </a:rPr>
              <a:t>Please fill in the contents.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AD7B9172-C2D6-4CFF-815C-67903A85138C}"/>
              </a:ext>
            </a:extLst>
          </p:cNvPr>
          <p:cNvGrpSpPr/>
          <p:nvPr/>
        </p:nvGrpSpPr>
        <p:grpSpPr>
          <a:xfrm>
            <a:off x="1546640" y="34075674"/>
            <a:ext cx="27400429" cy="6602776"/>
            <a:chOff x="1571655" y="34026246"/>
            <a:chExt cx="27400429" cy="6602776"/>
          </a:xfrm>
        </p:grpSpPr>
        <p:sp>
          <p:nvSpPr>
            <p:cNvPr id="124" name="사각형: 둥근 한쪽 모서리 123">
              <a:extLst>
                <a:ext uri="{FF2B5EF4-FFF2-40B4-BE49-F238E27FC236}">
                  <a16:creationId xmlns:a16="http://schemas.microsoft.com/office/drawing/2014/main" id="{D49DB26D-BC69-4CAA-AE26-7DA3DD0D3B66}"/>
                </a:ext>
              </a:extLst>
            </p:cNvPr>
            <p:cNvSpPr/>
            <p:nvPr/>
          </p:nvSpPr>
          <p:spPr>
            <a:xfrm>
              <a:off x="1571655" y="34031322"/>
              <a:ext cx="27399229" cy="885600"/>
            </a:xfrm>
            <a:prstGeom prst="round1Rect">
              <a:avLst>
                <a:gd name="adj" fmla="val 50000"/>
              </a:avLst>
            </a:prstGeom>
            <a:solidFill>
              <a:srgbClr val="4548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9802C992-750D-4A4F-9D7E-3CD5B947B65E}"/>
                </a:ext>
              </a:extLst>
            </p:cNvPr>
            <p:cNvSpPr txBox="1"/>
            <p:nvPr/>
          </p:nvSpPr>
          <p:spPr>
            <a:xfrm>
              <a:off x="2408932" y="34109778"/>
              <a:ext cx="11152489" cy="744775"/>
            </a:xfrm>
            <a:prstGeom prst="rect">
              <a:avLst/>
            </a:prstGeom>
            <a:noFill/>
          </p:spPr>
          <p:txBody>
            <a:bodyPr wrap="square" lIns="234543" tIns="33506" rIns="234543" bIns="33506" rtlCol="0" anchor="ctr">
              <a:spAutoFit/>
            </a:bodyPr>
            <a:lstStyle/>
            <a:p>
              <a:pPr defTabSz="1134648" latinLnBrk="1"/>
              <a:r>
                <a:rPr lang="en-US" altLang="ko-KR" sz="4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KoPub돋움체 Bold" panose="00000800000000000000" pitchFamily="2" charset="-127"/>
                  <a:cs typeface="Arial" panose="020B0604020202020204" pitchFamily="34" charset="0"/>
                </a:rPr>
                <a:t>Conclusions</a:t>
              </a:r>
            </a:p>
          </p:txBody>
        </p:sp>
        <p:sp>
          <p:nvSpPr>
            <p:cNvPr id="126" name="직사각형 125">
              <a:extLst>
                <a:ext uri="{FF2B5EF4-FFF2-40B4-BE49-F238E27FC236}">
                  <a16:creationId xmlns:a16="http://schemas.microsoft.com/office/drawing/2014/main" id="{BC13FEBC-29D9-4AD7-B5C1-6DB75A53FCFF}"/>
                </a:ext>
              </a:extLst>
            </p:cNvPr>
            <p:cNvSpPr/>
            <p:nvPr/>
          </p:nvSpPr>
          <p:spPr>
            <a:xfrm rot="5400000">
              <a:off x="12482520" y="24139458"/>
              <a:ext cx="5579528" cy="273996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270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>
              <a:outerShdw dist="38100" dir="2700000" algn="tl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algn="ctr" defTabSz="1134648" latinLnBrk="1">
                <a:defRPr/>
              </a:pPr>
              <a:endParaRPr lang="ko-KR" altLang="en-US" sz="6143" kern="0" dirty="0">
                <a:ln>
                  <a:solidFill>
                    <a:sysClr val="window" lastClr="FFFFFF">
                      <a:lumMod val="85000"/>
                      <a:alpha val="0"/>
                    </a:sys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CD29569F-6165-48E9-B736-39EF53200FCB}"/>
                </a:ext>
              </a:extLst>
            </p:cNvPr>
            <p:cNvSpPr txBox="1"/>
            <p:nvPr/>
          </p:nvSpPr>
          <p:spPr>
            <a:xfrm>
              <a:off x="1774428" y="35190386"/>
              <a:ext cx="11124562" cy="59554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defTabSz="1134648" latinLnBrk="1">
                <a:lnSpc>
                  <a:spcPct val="120000"/>
                </a:lnSpc>
                <a:buClr>
                  <a:srgbClr val="1582AB"/>
                </a:buClr>
              </a:pPr>
              <a:r>
                <a:rPr lang="en-US" altLang="ko-KR" sz="3001" spc="-63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KoPub돋움체 Light" panose="00000300000000000000" pitchFamily="2" charset="-127"/>
                  <a:cs typeface="Arial" panose="020B0604020202020204" pitchFamily="34" charset="0"/>
                </a:rPr>
                <a:t>Please fill in the contents.</a:t>
              </a:r>
            </a:p>
          </p:txBody>
        </p:sp>
        <p:sp>
          <p:nvSpPr>
            <p:cNvPr id="130" name="화살표: 오각형 129">
              <a:extLst>
                <a:ext uri="{FF2B5EF4-FFF2-40B4-BE49-F238E27FC236}">
                  <a16:creationId xmlns:a16="http://schemas.microsoft.com/office/drawing/2014/main" id="{0698269A-1EBC-40F4-8328-7647811E6F18}"/>
                </a:ext>
              </a:extLst>
            </p:cNvPr>
            <p:cNvSpPr/>
            <p:nvPr/>
          </p:nvSpPr>
          <p:spPr>
            <a:xfrm rot="5400000">
              <a:off x="1785491" y="34158784"/>
              <a:ext cx="744776" cy="490609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0285500C-5859-45D6-99F6-587E6AD3A39A}"/>
                </a:ext>
              </a:extLst>
            </p:cNvPr>
            <p:cNvSpPr txBox="1"/>
            <p:nvPr/>
          </p:nvSpPr>
          <p:spPr>
            <a:xfrm>
              <a:off x="1791048" y="34026246"/>
              <a:ext cx="728937" cy="621664"/>
            </a:xfrm>
            <a:prstGeom prst="rect">
              <a:avLst/>
            </a:prstGeom>
            <a:noFill/>
          </p:spPr>
          <p:txBody>
            <a:bodyPr wrap="square" lIns="234543" tIns="33506" rIns="234543" bIns="33506" rtlCol="0" anchor="ctr">
              <a:spAutoFit/>
            </a:bodyPr>
            <a:lstStyle/>
            <a:p>
              <a:pPr algn="ctr" defTabSz="1134648" latinLnBrk="1"/>
              <a:r>
                <a:rPr lang="en-US" altLang="ko-KR" sz="36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4263B"/>
                  </a:solidFill>
                  <a:latin typeface="Arial" panose="020B0604020202020204" pitchFamily="34" charset="0"/>
                  <a:ea typeface="KoPub돋움체 Bold" panose="00000800000000000000" pitchFamily="2" charset="-127"/>
                  <a:cs typeface="Arial" panose="020B0604020202020204" pitchFamily="34" charset="0"/>
                </a:rPr>
                <a:t>5</a:t>
              </a:r>
            </a:p>
          </p:txBody>
        </p:sp>
      </p:grpSp>
      <p:graphicFrame>
        <p:nvGraphicFramePr>
          <p:cNvPr id="154" name="표 153">
            <a:extLst>
              <a:ext uri="{FF2B5EF4-FFF2-40B4-BE49-F238E27FC236}">
                <a16:creationId xmlns:a16="http://schemas.microsoft.com/office/drawing/2014/main" id="{A5750568-4E3D-4487-B7EC-482F649A44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376324"/>
              </p:ext>
            </p:extLst>
          </p:nvPr>
        </p:nvGraphicFramePr>
        <p:xfrm>
          <a:off x="1809562" y="29227919"/>
          <a:ext cx="12983304" cy="42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5826">
                  <a:extLst>
                    <a:ext uri="{9D8B030D-6E8A-4147-A177-3AD203B41FA5}">
                      <a16:colId xmlns:a16="http://schemas.microsoft.com/office/drawing/2014/main" val="3422672336"/>
                    </a:ext>
                  </a:extLst>
                </a:gridCol>
                <a:gridCol w="3245826">
                  <a:extLst>
                    <a:ext uri="{9D8B030D-6E8A-4147-A177-3AD203B41FA5}">
                      <a16:colId xmlns:a16="http://schemas.microsoft.com/office/drawing/2014/main" val="1719611901"/>
                    </a:ext>
                  </a:extLst>
                </a:gridCol>
                <a:gridCol w="3245826">
                  <a:extLst>
                    <a:ext uri="{9D8B030D-6E8A-4147-A177-3AD203B41FA5}">
                      <a16:colId xmlns:a16="http://schemas.microsoft.com/office/drawing/2014/main" val="4066509116"/>
                    </a:ext>
                  </a:extLst>
                </a:gridCol>
                <a:gridCol w="3245826">
                  <a:extLst>
                    <a:ext uri="{9D8B030D-6E8A-4147-A177-3AD203B41FA5}">
                      <a16:colId xmlns:a16="http://schemas.microsoft.com/office/drawing/2014/main" val="1848440150"/>
                    </a:ext>
                  </a:extLst>
                </a:gridCol>
              </a:tblGrid>
              <a:tr h="467200"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AED7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AED7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AED7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AED7">
                        <a:alpha val="5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999182"/>
                  </a:ext>
                </a:extLst>
              </a:tr>
              <a:tr h="467200"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967724"/>
                  </a:ext>
                </a:extLst>
              </a:tr>
              <a:tr h="467200"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419152"/>
                  </a:ext>
                </a:extLst>
              </a:tr>
              <a:tr h="467200"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410682"/>
                  </a:ext>
                </a:extLst>
              </a:tr>
              <a:tr h="467200"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4696381"/>
                  </a:ext>
                </a:extLst>
              </a:tr>
              <a:tr h="467200"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122271"/>
                  </a:ext>
                </a:extLst>
              </a:tr>
              <a:tr h="467200">
                <a:tc>
                  <a:txBody>
                    <a:bodyPr/>
                    <a:lstStyle/>
                    <a:p>
                      <a:pPr algn="ctr" latinLnBrk="1"/>
                      <a:endParaRPr lang="ko-KR" altLang="en-US" sz="26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368957"/>
                  </a:ext>
                </a:extLst>
              </a:tr>
              <a:tr h="467200"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799352"/>
                  </a:ext>
                </a:extLst>
              </a:tr>
              <a:tr h="467200"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506" marR="33506" marT="33506" marB="33506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124187"/>
                  </a:ext>
                </a:extLst>
              </a:tr>
            </a:tbl>
          </a:graphicData>
        </a:graphic>
      </p:graphicFrame>
      <p:sp>
        <p:nvSpPr>
          <p:cNvPr id="155" name="직사각형 154">
            <a:extLst>
              <a:ext uri="{FF2B5EF4-FFF2-40B4-BE49-F238E27FC236}">
                <a16:creationId xmlns:a16="http://schemas.microsoft.com/office/drawing/2014/main" id="{0FE771C8-EF29-432E-9F6E-578335E1F3C6}"/>
              </a:ext>
            </a:extLst>
          </p:cNvPr>
          <p:cNvSpPr/>
          <p:nvPr/>
        </p:nvSpPr>
        <p:spPr>
          <a:xfrm>
            <a:off x="1822177" y="28432879"/>
            <a:ext cx="12958074" cy="629755"/>
          </a:xfrm>
          <a:prstGeom prst="rect">
            <a:avLst/>
          </a:prstGeom>
          <a:solidFill>
            <a:schemeClr val="bg1">
              <a:lumMod val="85000"/>
              <a:alpha val="59000"/>
            </a:schemeClr>
          </a:solidFill>
        </p:spPr>
        <p:txBody>
          <a:bodyPr wrap="none" anchor="ctr">
            <a:noAutofit/>
          </a:bodyPr>
          <a:lstStyle/>
          <a:p>
            <a:r>
              <a:rPr lang="en-US" altLang="ko-KR" sz="2800" spc="-63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62626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KoPub돋움체 Light" panose="00000300000000000000" pitchFamily="2" charset="-127"/>
                <a:cs typeface="Arial" panose="020B0604020202020204" pitchFamily="34" charset="0"/>
              </a:rPr>
              <a:t>Table 0. subject</a:t>
            </a:r>
            <a:endParaRPr lang="ko-KR" altLang="en-US" sz="2800" spc="-63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262626">
                  <a:lumMod val="85000"/>
                  <a:lumOff val="15000"/>
                </a:srgbClr>
              </a:solidFill>
              <a:latin typeface="Arial" panose="020B0604020202020204" pitchFamily="34" charset="0"/>
              <a:ea typeface="KoPub돋움체 Light" panose="00000300000000000000" pitchFamily="2" charset="-127"/>
              <a:cs typeface="Arial" panose="020B0604020202020204" pitchFamily="34" charset="0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08455D50-4D86-4B2C-8BCA-E0808070C0F3}"/>
              </a:ext>
            </a:extLst>
          </p:cNvPr>
          <p:cNvGrpSpPr/>
          <p:nvPr/>
        </p:nvGrpSpPr>
        <p:grpSpPr>
          <a:xfrm>
            <a:off x="1702631" y="18474410"/>
            <a:ext cx="728937" cy="744776"/>
            <a:chOff x="1722086" y="18301412"/>
            <a:chExt cx="728937" cy="744776"/>
          </a:xfrm>
        </p:grpSpPr>
        <p:sp>
          <p:nvSpPr>
            <p:cNvPr id="156" name="화살표: 오각형 155">
              <a:extLst>
                <a:ext uri="{FF2B5EF4-FFF2-40B4-BE49-F238E27FC236}">
                  <a16:creationId xmlns:a16="http://schemas.microsoft.com/office/drawing/2014/main" id="{EE372C34-215D-405D-8D07-00E16C05C872}"/>
                </a:ext>
              </a:extLst>
            </p:cNvPr>
            <p:cNvSpPr/>
            <p:nvPr/>
          </p:nvSpPr>
          <p:spPr>
            <a:xfrm rot="5400000">
              <a:off x="1727894" y="18428495"/>
              <a:ext cx="744776" cy="490609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21008AB9-F072-41E5-A171-2B8CD72F00B2}"/>
                </a:ext>
              </a:extLst>
            </p:cNvPr>
            <p:cNvSpPr txBox="1"/>
            <p:nvPr/>
          </p:nvSpPr>
          <p:spPr>
            <a:xfrm>
              <a:off x="1722086" y="18322684"/>
              <a:ext cx="728937" cy="621664"/>
            </a:xfrm>
            <a:prstGeom prst="rect">
              <a:avLst/>
            </a:prstGeom>
            <a:noFill/>
          </p:spPr>
          <p:txBody>
            <a:bodyPr wrap="square" lIns="234543" tIns="33506" rIns="234543" bIns="33506" rtlCol="0" anchor="ctr">
              <a:spAutoFit/>
            </a:bodyPr>
            <a:lstStyle/>
            <a:p>
              <a:pPr algn="ctr" defTabSz="1134648" latinLnBrk="1"/>
              <a:r>
                <a:rPr lang="en-US" altLang="ko-KR" sz="36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04263B"/>
                  </a:solidFill>
                  <a:latin typeface="Arial" panose="020B0604020202020204" pitchFamily="34" charset="0"/>
                  <a:ea typeface="KoPub돋움체 Bold" panose="00000800000000000000" pitchFamily="2" charset="-127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5BF6A303-E00F-4FF9-82B3-BAA24D1082AB}"/>
              </a:ext>
            </a:extLst>
          </p:cNvPr>
          <p:cNvGrpSpPr/>
          <p:nvPr/>
        </p:nvGrpSpPr>
        <p:grpSpPr>
          <a:xfrm>
            <a:off x="1544631" y="5380118"/>
            <a:ext cx="27404446" cy="6162346"/>
            <a:chOff x="1572483" y="5207120"/>
            <a:chExt cx="27404446" cy="6162346"/>
          </a:xfrm>
        </p:grpSpPr>
        <p:sp>
          <p:nvSpPr>
            <p:cNvPr id="192" name="직사각형 191">
              <a:extLst>
                <a:ext uri="{FF2B5EF4-FFF2-40B4-BE49-F238E27FC236}">
                  <a16:creationId xmlns:a16="http://schemas.microsoft.com/office/drawing/2014/main" id="{7560AEFA-5F36-4795-9827-8944696B3C95}"/>
                </a:ext>
              </a:extLst>
            </p:cNvPr>
            <p:cNvSpPr/>
            <p:nvPr/>
          </p:nvSpPr>
          <p:spPr>
            <a:xfrm rot="5400000">
              <a:off x="12725667" y="-4876578"/>
              <a:ext cx="5092860" cy="27399228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270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>
              <a:outerShdw dist="38100" dir="2700000" algn="tl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algn="ctr" defTabSz="1134648" latinLnBrk="1">
                <a:defRPr/>
              </a:pPr>
              <a:endParaRPr lang="ko-KR" altLang="en-US" sz="6143" kern="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KoPub돋움체 Bold" panose="00000800000000000000" pitchFamily="2" charset="-127"/>
                <a:cs typeface="Arial" panose="020B0604020202020204" pitchFamily="34" charset="0"/>
              </a:endParaRP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D3A63550-24F9-4891-A096-869D6979C9BF}"/>
                </a:ext>
              </a:extLst>
            </p:cNvPr>
            <p:cNvSpPr txBox="1"/>
            <p:nvPr/>
          </p:nvSpPr>
          <p:spPr>
            <a:xfrm>
              <a:off x="1744179" y="6427812"/>
              <a:ext cx="11124562" cy="63380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defTabSz="1134648" latinLnBrk="1">
                <a:lnSpc>
                  <a:spcPct val="120000"/>
                </a:lnSpc>
                <a:buClr>
                  <a:srgbClr val="1582AB"/>
                </a:buClr>
              </a:pPr>
              <a:r>
                <a:rPr lang="en-US" altLang="ko-KR" sz="3001" spc="-63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KoPub돋움체 Light" panose="00000300000000000000" pitchFamily="2" charset="-127"/>
                  <a:cs typeface="Arial" panose="020B0604020202020204" pitchFamily="34" charset="0"/>
                </a:rPr>
                <a:t>Please fill in the contents.</a:t>
              </a:r>
            </a:p>
          </p:txBody>
        </p:sp>
        <p:grpSp>
          <p:nvGrpSpPr>
            <p:cNvPr id="186" name="그룹 185">
              <a:extLst>
                <a:ext uri="{FF2B5EF4-FFF2-40B4-BE49-F238E27FC236}">
                  <a16:creationId xmlns:a16="http://schemas.microsoft.com/office/drawing/2014/main" id="{778CC1C9-1B68-48B6-A65D-95F2AAC5135D}"/>
                </a:ext>
              </a:extLst>
            </p:cNvPr>
            <p:cNvGrpSpPr/>
            <p:nvPr/>
          </p:nvGrpSpPr>
          <p:grpSpPr>
            <a:xfrm>
              <a:off x="1576873" y="5207120"/>
              <a:ext cx="27400056" cy="955967"/>
              <a:chOff x="1571655" y="5054720"/>
              <a:chExt cx="27400056" cy="898267"/>
            </a:xfrm>
          </p:grpSpPr>
          <p:sp>
            <p:nvSpPr>
              <p:cNvPr id="187" name="사각형: 둥근 한쪽 모서리 186">
                <a:extLst>
                  <a:ext uri="{FF2B5EF4-FFF2-40B4-BE49-F238E27FC236}">
                    <a16:creationId xmlns:a16="http://schemas.microsoft.com/office/drawing/2014/main" id="{70C9B32C-FBF4-43F3-B544-F415E680C20A}"/>
                  </a:ext>
                </a:extLst>
              </p:cNvPr>
              <p:cNvSpPr/>
              <p:nvPr/>
            </p:nvSpPr>
            <p:spPr>
              <a:xfrm>
                <a:off x="1571655" y="5063787"/>
                <a:ext cx="27400056" cy="889200"/>
              </a:xfrm>
              <a:prstGeom prst="round1Rect">
                <a:avLst>
                  <a:gd name="adj" fmla="val 50000"/>
                </a:avLst>
              </a:prstGeom>
              <a:solidFill>
                <a:srgbClr val="4548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</a:endParaRPr>
              </a:p>
            </p:txBody>
          </p:sp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8EB337CD-0D0E-4F16-9B88-455EB908DCCB}"/>
                  </a:ext>
                </a:extLst>
              </p:cNvPr>
              <p:cNvSpPr txBox="1"/>
              <p:nvPr/>
            </p:nvSpPr>
            <p:spPr>
              <a:xfrm>
                <a:off x="2193528" y="5054720"/>
                <a:ext cx="108765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ko-KR" altLang="en-US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</a:endParaRPr>
              </a:p>
            </p:txBody>
          </p:sp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6A4200BD-CE3F-4499-BE2F-2F5AA6ED7E01}"/>
                  </a:ext>
                </a:extLst>
              </p:cNvPr>
              <p:cNvSpPr txBox="1"/>
              <p:nvPr/>
            </p:nvSpPr>
            <p:spPr>
              <a:xfrm>
                <a:off x="2329455" y="5142669"/>
                <a:ext cx="11152489" cy="699822"/>
              </a:xfrm>
              <a:prstGeom prst="rect">
                <a:avLst/>
              </a:prstGeom>
              <a:noFill/>
            </p:spPr>
            <p:txBody>
              <a:bodyPr wrap="square" lIns="234543" tIns="33506" rIns="234543" bIns="33506" rtlCol="0" anchor="ctr">
                <a:spAutoFit/>
              </a:bodyPr>
              <a:lstStyle/>
              <a:p>
                <a:pPr defTabSz="1134648" latinLnBrk="1"/>
                <a:r>
                  <a:rPr lang="en-US" altLang="ko-KR" sz="44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KoPub돋움체 Bold" panose="00000800000000000000" pitchFamily="2" charset="-127"/>
                    <a:cs typeface="Arial" panose="020B0604020202020204" pitchFamily="34" charset="0"/>
                  </a:rPr>
                  <a:t>Background</a:t>
                </a:r>
              </a:p>
            </p:txBody>
          </p:sp>
          <p:sp>
            <p:nvSpPr>
              <p:cNvPr id="190" name="화살표: 오각형 189">
                <a:extLst>
                  <a:ext uri="{FF2B5EF4-FFF2-40B4-BE49-F238E27FC236}">
                    <a16:creationId xmlns:a16="http://schemas.microsoft.com/office/drawing/2014/main" id="{4745459F-A583-48BA-81D3-5DC0DDA2629D}"/>
                  </a:ext>
                </a:extLst>
              </p:cNvPr>
              <p:cNvSpPr/>
              <p:nvPr/>
            </p:nvSpPr>
            <p:spPr>
              <a:xfrm rot="5400000">
                <a:off x="1717613" y="5182812"/>
                <a:ext cx="744776" cy="490609"/>
              </a:xfrm>
              <a:prstGeom prst="homePlat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</a:endParaRPr>
              </a:p>
            </p:txBody>
          </p:sp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9D3D0ECB-627F-49CA-8E24-FE74FE589EFB}"/>
                  </a:ext>
                </a:extLst>
              </p:cNvPr>
              <p:cNvSpPr txBox="1"/>
              <p:nvPr/>
            </p:nvSpPr>
            <p:spPr>
              <a:xfrm>
                <a:off x="1722086" y="5107929"/>
                <a:ext cx="728937" cy="621664"/>
              </a:xfrm>
              <a:prstGeom prst="rect">
                <a:avLst/>
              </a:prstGeom>
              <a:noFill/>
            </p:spPr>
            <p:txBody>
              <a:bodyPr wrap="square" lIns="234543" tIns="33506" rIns="234543" bIns="33506" rtlCol="0" anchor="ctr">
                <a:spAutoFit/>
              </a:bodyPr>
              <a:lstStyle/>
              <a:p>
                <a:pPr algn="ctr" defTabSz="1134648" latinLnBrk="1"/>
                <a:r>
                  <a:rPr lang="en-US" altLang="ko-KR" sz="36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04263B"/>
                    </a:solidFill>
                    <a:latin typeface="Arial" panose="020B0604020202020204" pitchFamily="34" charset="0"/>
                    <a:ea typeface="KoPub돋움체 Bold" panose="00000800000000000000" pitchFamily="2" charset="-127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pSp>
        <p:nvGrpSpPr>
          <p:cNvPr id="202" name="그룹 201">
            <a:extLst>
              <a:ext uri="{FF2B5EF4-FFF2-40B4-BE49-F238E27FC236}">
                <a16:creationId xmlns:a16="http://schemas.microsoft.com/office/drawing/2014/main" id="{2D742D6D-8F4A-4CED-98EE-AD45EB5415B6}"/>
              </a:ext>
            </a:extLst>
          </p:cNvPr>
          <p:cNvGrpSpPr/>
          <p:nvPr/>
        </p:nvGrpSpPr>
        <p:grpSpPr>
          <a:xfrm>
            <a:off x="16174329" y="19916442"/>
            <a:ext cx="12099541" cy="1381326"/>
            <a:chOff x="2182286" y="24302679"/>
            <a:chExt cx="12099541" cy="1381326"/>
          </a:xfrm>
        </p:grpSpPr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7585D920-C6C3-48A2-ADB0-53B823C5C884}"/>
                </a:ext>
              </a:extLst>
            </p:cNvPr>
            <p:cNvSpPr txBox="1"/>
            <p:nvPr/>
          </p:nvSpPr>
          <p:spPr>
            <a:xfrm>
              <a:off x="2182286" y="25088457"/>
              <a:ext cx="11727148" cy="59554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defTabSz="1134648" latinLnBrk="1">
                <a:lnSpc>
                  <a:spcPct val="120000"/>
                </a:lnSpc>
                <a:buClr>
                  <a:srgbClr val="1582AB"/>
                </a:buClr>
              </a:pPr>
              <a:r>
                <a:rPr lang="en-US" altLang="ko-KR" sz="3001" spc="-63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KoPub돋움체 Light" panose="00000300000000000000" pitchFamily="2" charset="-127"/>
                  <a:cs typeface="Arial" panose="020B0604020202020204" pitchFamily="34" charset="0"/>
                </a:rPr>
                <a:t>Please fill in the contents.</a:t>
              </a:r>
            </a:p>
          </p:txBody>
        </p:sp>
        <p:grpSp>
          <p:nvGrpSpPr>
            <p:cNvPr id="204" name="그룹 203">
              <a:extLst>
                <a:ext uri="{FF2B5EF4-FFF2-40B4-BE49-F238E27FC236}">
                  <a16:creationId xmlns:a16="http://schemas.microsoft.com/office/drawing/2014/main" id="{EE2EE985-247C-4FCE-B770-4DA75C98168E}"/>
                </a:ext>
              </a:extLst>
            </p:cNvPr>
            <p:cNvGrpSpPr/>
            <p:nvPr/>
          </p:nvGrpSpPr>
          <p:grpSpPr>
            <a:xfrm>
              <a:off x="2222248" y="24302679"/>
              <a:ext cx="12059579" cy="647808"/>
              <a:chOff x="2166369" y="24262793"/>
              <a:chExt cx="12059579" cy="647808"/>
            </a:xfrm>
          </p:grpSpPr>
          <p:cxnSp>
            <p:nvCxnSpPr>
              <p:cNvPr id="205" name="직선 연결선 204">
                <a:extLst>
                  <a:ext uri="{FF2B5EF4-FFF2-40B4-BE49-F238E27FC236}">
                    <a16:creationId xmlns:a16="http://schemas.microsoft.com/office/drawing/2014/main" id="{3D74220B-92F2-43C1-8550-DE4BAC9FCE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65364" y="24586697"/>
                <a:ext cx="1144768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7A9FD3"/>
                </a:solidFill>
                <a:prstDash val="solid"/>
                <a:miter lim="800000"/>
              </a:ln>
              <a:effectLst/>
            </p:spPr>
          </p:cxnSp>
          <p:sp>
            <p:nvSpPr>
              <p:cNvPr id="206" name="사각형: 둥근 모서리 205">
                <a:extLst>
                  <a:ext uri="{FF2B5EF4-FFF2-40B4-BE49-F238E27FC236}">
                    <a16:creationId xmlns:a16="http://schemas.microsoft.com/office/drawing/2014/main" id="{B98039FE-ED13-46C9-A0B1-380EE2B2E7EF}"/>
                  </a:ext>
                </a:extLst>
              </p:cNvPr>
              <p:cNvSpPr/>
              <p:nvPr/>
            </p:nvSpPr>
            <p:spPr>
              <a:xfrm>
                <a:off x="3753511" y="24262793"/>
                <a:ext cx="8591931" cy="647808"/>
              </a:xfrm>
              <a:prstGeom prst="roundRect">
                <a:avLst/>
              </a:prstGeom>
              <a:solidFill>
                <a:srgbClr val="91AE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0519" tIns="33506" rIns="100519" bIns="33506" rtlCol="0" anchor="ctr"/>
              <a:lstStyle/>
              <a:p>
                <a:pPr algn="ctr"/>
                <a:r>
                  <a:rPr lang="en-US" altLang="ko-KR" sz="3351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Sub-subject</a:t>
                </a:r>
                <a:endParaRPr lang="ko-KR" altLang="en-US" sz="3351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타원 206">
                <a:extLst>
                  <a:ext uri="{FF2B5EF4-FFF2-40B4-BE49-F238E27FC236}">
                    <a16:creationId xmlns:a16="http://schemas.microsoft.com/office/drawing/2014/main" id="{28A36039-A737-4F2A-9985-85047C44BF2C}"/>
                  </a:ext>
                </a:extLst>
              </p:cNvPr>
              <p:cNvSpPr/>
              <p:nvPr/>
            </p:nvSpPr>
            <p:spPr>
              <a:xfrm>
                <a:off x="13913051" y="24438510"/>
                <a:ext cx="312897" cy="312213"/>
              </a:xfrm>
              <a:prstGeom prst="ellipse">
                <a:avLst/>
              </a:prstGeom>
              <a:noFill/>
              <a:ln w="28575">
                <a:solidFill>
                  <a:srgbClr val="7A9F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</a:endParaRPr>
              </a:p>
            </p:txBody>
          </p:sp>
          <p:sp>
            <p:nvSpPr>
              <p:cNvPr id="208" name="타원 207">
                <a:extLst>
                  <a:ext uri="{FF2B5EF4-FFF2-40B4-BE49-F238E27FC236}">
                    <a16:creationId xmlns:a16="http://schemas.microsoft.com/office/drawing/2014/main" id="{FB10CC52-1C23-4D88-86D2-F12D9346E054}"/>
                  </a:ext>
                </a:extLst>
              </p:cNvPr>
              <p:cNvSpPr/>
              <p:nvPr/>
            </p:nvSpPr>
            <p:spPr>
              <a:xfrm>
                <a:off x="2166369" y="24447639"/>
                <a:ext cx="312897" cy="312213"/>
              </a:xfrm>
              <a:prstGeom prst="ellipse">
                <a:avLst/>
              </a:prstGeom>
              <a:noFill/>
              <a:ln w="28575">
                <a:solidFill>
                  <a:srgbClr val="7A9F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</a:endParaRPr>
              </a:p>
            </p:txBody>
          </p:sp>
        </p:grpSp>
      </p:grpSp>
      <p:grpSp>
        <p:nvGrpSpPr>
          <p:cNvPr id="209" name="그룹 208">
            <a:extLst>
              <a:ext uri="{FF2B5EF4-FFF2-40B4-BE49-F238E27FC236}">
                <a16:creationId xmlns:a16="http://schemas.microsoft.com/office/drawing/2014/main" id="{6B460125-458D-4425-8605-F8B61B89EE88}"/>
              </a:ext>
            </a:extLst>
          </p:cNvPr>
          <p:cNvGrpSpPr/>
          <p:nvPr/>
        </p:nvGrpSpPr>
        <p:grpSpPr>
          <a:xfrm>
            <a:off x="15891660" y="28396816"/>
            <a:ext cx="12657193" cy="5073452"/>
            <a:chOff x="1772261" y="28981406"/>
            <a:chExt cx="12657193" cy="5243482"/>
          </a:xfrm>
        </p:grpSpPr>
        <p:sp>
          <p:nvSpPr>
            <p:cNvPr id="210" name="직사각형 209">
              <a:extLst>
                <a:ext uri="{FF2B5EF4-FFF2-40B4-BE49-F238E27FC236}">
                  <a16:creationId xmlns:a16="http://schemas.microsoft.com/office/drawing/2014/main" id="{867D5542-30AE-46E7-ACDC-52AB06442F4E}"/>
                </a:ext>
              </a:extLst>
            </p:cNvPr>
            <p:cNvSpPr/>
            <p:nvPr/>
          </p:nvSpPr>
          <p:spPr>
            <a:xfrm>
              <a:off x="1779947" y="33638808"/>
              <a:ext cx="12649507" cy="586080"/>
            </a:xfrm>
            <a:prstGeom prst="rect">
              <a:avLst/>
            </a:prstGeom>
            <a:solidFill>
              <a:schemeClr val="bg1">
                <a:lumMod val="85000"/>
                <a:alpha val="59000"/>
              </a:schemeClr>
            </a:solidFill>
          </p:spPr>
          <p:txBody>
            <a:bodyPr wrap="none" anchor="ctr">
              <a:noAutofit/>
            </a:bodyPr>
            <a:lstStyle/>
            <a:p>
              <a:r>
                <a:rPr lang="en-US" altLang="ko-KR" sz="2400" spc="-63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262626">
                      <a:lumMod val="85000"/>
                      <a:lumOff val="15000"/>
                    </a:srgbClr>
                  </a:solidFill>
                  <a:latin typeface="Arial" panose="020B0604020202020204" pitchFamily="34" charset="0"/>
                  <a:ea typeface="KoPub돋움체 Light" panose="00000300000000000000" pitchFamily="2" charset="-127"/>
                  <a:cs typeface="Arial" panose="020B0604020202020204" pitchFamily="34" charset="0"/>
                </a:rPr>
                <a:t>Figure 0. subject</a:t>
              </a:r>
              <a:endParaRPr lang="ko-KR" altLang="en-US" sz="2400" spc="-63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262626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KoPub돋움체 Light" panose="00000300000000000000" pitchFamily="2" charset="-127"/>
                <a:cs typeface="Arial" panose="020B0604020202020204" pitchFamily="34" charset="0"/>
              </a:endParaRPr>
            </a:p>
          </p:txBody>
        </p:sp>
        <p:sp>
          <p:nvSpPr>
            <p:cNvPr id="211" name="직사각형 210">
              <a:extLst>
                <a:ext uri="{FF2B5EF4-FFF2-40B4-BE49-F238E27FC236}">
                  <a16:creationId xmlns:a16="http://schemas.microsoft.com/office/drawing/2014/main" id="{DBAFB16A-6E6E-4D9D-A314-3512C77E3E5A}"/>
                </a:ext>
              </a:extLst>
            </p:cNvPr>
            <p:cNvSpPr/>
            <p:nvPr/>
          </p:nvSpPr>
          <p:spPr>
            <a:xfrm rot="5400000">
              <a:off x="5829646" y="24924021"/>
              <a:ext cx="4518497" cy="12633268"/>
            </a:xfrm>
            <a:prstGeom prst="rect">
              <a:avLst/>
            </a:prstGeom>
            <a:solidFill>
              <a:schemeClr val="bg1">
                <a:lumMod val="85000"/>
                <a:alpha val="80000"/>
              </a:schemeClr>
            </a:solidFill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>
              <a:outerShdw dist="38100" dir="2700000" algn="tl" rotWithShape="0">
                <a:prstClr val="black">
                  <a:alpha val="10000"/>
                </a:prstClr>
              </a:outerShdw>
            </a:effectLst>
          </p:spPr>
          <p:txBody>
            <a:bodyPr vert="vert270" rtlCol="0" anchor="ctr"/>
            <a:lstStyle/>
            <a:p>
              <a:pPr algn="ctr" defTabSz="1134648" latinLnBrk="1">
                <a:defRPr/>
              </a:pPr>
              <a:r>
                <a:rPr lang="en-US" altLang="ko-KR" sz="2400" kern="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Arial" panose="020B0604020202020204" pitchFamily="34" charset="0"/>
                </a:rPr>
                <a:t>Figure</a:t>
              </a:r>
              <a:endParaRPr lang="ko-KR" altLang="en-US" sz="3200" kern="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212" name="그룹 211">
            <a:extLst>
              <a:ext uri="{FF2B5EF4-FFF2-40B4-BE49-F238E27FC236}">
                <a16:creationId xmlns:a16="http://schemas.microsoft.com/office/drawing/2014/main" id="{83A574BC-AA1C-4486-B9F4-B81661706620}"/>
              </a:ext>
            </a:extLst>
          </p:cNvPr>
          <p:cNvGrpSpPr/>
          <p:nvPr/>
        </p:nvGrpSpPr>
        <p:grpSpPr>
          <a:xfrm>
            <a:off x="2251444" y="24198053"/>
            <a:ext cx="12099541" cy="1381326"/>
            <a:chOff x="2182286" y="24302679"/>
            <a:chExt cx="12099541" cy="1381326"/>
          </a:xfrm>
        </p:grpSpPr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AF0B2CF4-9AE3-4116-8AC7-CC442C015F88}"/>
                </a:ext>
              </a:extLst>
            </p:cNvPr>
            <p:cNvSpPr txBox="1"/>
            <p:nvPr/>
          </p:nvSpPr>
          <p:spPr>
            <a:xfrm>
              <a:off x="2182286" y="25088457"/>
              <a:ext cx="11727148" cy="59554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defTabSz="1134648" latinLnBrk="1">
                <a:lnSpc>
                  <a:spcPct val="120000"/>
                </a:lnSpc>
                <a:buClr>
                  <a:srgbClr val="1582AB"/>
                </a:buClr>
              </a:pPr>
              <a:r>
                <a:rPr lang="en-US" altLang="ko-KR" sz="3001" spc="-63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KoPub돋움체 Light" panose="00000300000000000000" pitchFamily="2" charset="-127"/>
                  <a:cs typeface="Arial" panose="020B0604020202020204" pitchFamily="34" charset="0"/>
                </a:rPr>
                <a:t>Please fill in the contents.</a:t>
              </a:r>
            </a:p>
          </p:txBody>
        </p:sp>
        <p:grpSp>
          <p:nvGrpSpPr>
            <p:cNvPr id="214" name="그룹 213">
              <a:extLst>
                <a:ext uri="{FF2B5EF4-FFF2-40B4-BE49-F238E27FC236}">
                  <a16:creationId xmlns:a16="http://schemas.microsoft.com/office/drawing/2014/main" id="{E58CDD79-60D4-4FD3-9DDD-A0FE7019C117}"/>
                </a:ext>
              </a:extLst>
            </p:cNvPr>
            <p:cNvGrpSpPr/>
            <p:nvPr/>
          </p:nvGrpSpPr>
          <p:grpSpPr>
            <a:xfrm>
              <a:off x="2222248" y="24302679"/>
              <a:ext cx="12059579" cy="647808"/>
              <a:chOff x="2166369" y="24262793"/>
              <a:chExt cx="12059579" cy="647808"/>
            </a:xfrm>
          </p:grpSpPr>
          <p:cxnSp>
            <p:nvCxnSpPr>
              <p:cNvPr id="215" name="직선 연결선 214">
                <a:extLst>
                  <a:ext uri="{FF2B5EF4-FFF2-40B4-BE49-F238E27FC236}">
                    <a16:creationId xmlns:a16="http://schemas.microsoft.com/office/drawing/2014/main" id="{8D57EBBB-136D-47E9-BEF0-B4A66C0A6D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65364" y="24586697"/>
                <a:ext cx="1144768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7A9FD3"/>
                </a:solidFill>
                <a:prstDash val="solid"/>
                <a:miter lim="800000"/>
              </a:ln>
              <a:effectLst/>
            </p:spPr>
          </p:cxnSp>
          <p:sp>
            <p:nvSpPr>
              <p:cNvPr id="216" name="사각형: 둥근 모서리 215">
                <a:extLst>
                  <a:ext uri="{FF2B5EF4-FFF2-40B4-BE49-F238E27FC236}">
                    <a16:creationId xmlns:a16="http://schemas.microsoft.com/office/drawing/2014/main" id="{B056D341-D1DA-46A0-B4F5-E52F8FB8DB6F}"/>
                  </a:ext>
                </a:extLst>
              </p:cNvPr>
              <p:cNvSpPr/>
              <p:nvPr/>
            </p:nvSpPr>
            <p:spPr>
              <a:xfrm>
                <a:off x="3753511" y="24262793"/>
                <a:ext cx="8591931" cy="647808"/>
              </a:xfrm>
              <a:prstGeom prst="roundRect">
                <a:avLst/>
              </a:prstGeom>
              <a:solidFill>
                <a:srgbClr val="91AE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0519" tIns="33506" rIns="100519" bIns="33506" rtlCol="0" anchor="ctr"/>
              <a:lstStyle/>
              <a:p>
                <a:pPr algn="ctr"/>
                <a:r>
                  <a:rPr lang="en-US" altLang="ko-KR" sz="3351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Sub-subject</a:t>
                </a:r>
                <a:endParaRPr lang="ko-KR" altLang="en-US" sz="3351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타원 216">
                <a:extLst>
                  <a:ext uri="{FF2B5EF4-FFF2-40B4-BE49-F238E27FC236}">
                    <a16:creationId xmlns:a16="http://schemas.microsoft.com/office/drawing/2014/main" id="{32B1ED0C-F7A5-4E4C-B51E-EEFFDE829976}"/>
                  </a:ext>
                </a:extLst>
              </p:cNvPr>
              <p:cNvSpPr/>
              <p:nvPr/>
            </p:nvSpPr>
            <p:spPr>
              <a:xfrm>
                <a:off x="13913051" y="24438510"/>
                <a:ext cx="312897" cy="312213"/>
              </a:xfrm>
              <a:prstGeom prst="ellipse">
                <a:avLst/>
              </a:prstGeom>
              <a:noFill/>
              <a:ln w="28575">
                <a:solidFill>
                  <a:srgbClr val="7A9F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</a:endParaRPr>
              </a:p>
            </p:txBody>
          </p:sp>
          <p:sp>
            <p:nvSpPr>
              <p:cNvPr id="218" name="타원 217">
                <a:extLst>
                  <a:ext uri="{FF2B5EF4-FFF2-40B4-BE49-F238E27FC236}">
                    <a16:creationId xmlns:a16="http://schemas.microsoft.com/office/drawing/2014/main" id="{174ED145-7A79-477D-875D-CB009F212575}"/>
                  </a:ext>
                </a:extLst>
              </p:cNvPr>
              <p:cNvSpPr/>
              <p:nvPr/>
            </p:nvSpPr>
            <p:spPr>
              <a:xfrm>
                <a:off x="2166369" y="24447639"/>
                <a:ext cx="312897" cy="312213"/>
              </a:xfrm>
              <a:prstGeom prst="ellipse">
                <a:avLst/>
              </a:prstGeom>
              <a:noFill/>
              <a:ln w="28575">
                <a:solidFill>
                  <a:srgbClr val="7A9F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</a:endParaRPr>
              </a:p>
            </p:txBody>
          </p:sp>
        </p:grpSp>
      </p:grpSp>
      <p:grpSp>
        <p:nvGrpSpPr>
          <p:cNvPr id="77" name="그룹 76">
            <a:extLst>
              <a:ext uri="{FF2B5EF4-FFF2-40B4-BE49-F238E27FC236}">
                <a16:creationId xmlns:a16="http://schemas.microsoft.com/office/drawing/2014/main" id="{D0EBF3B1-DD8C-421B-B4C0-5F5CB9C8FAAC}"/>
              </a:ext>
            </a:extLst>
          </p:cNvPr>
          <p:cNvGrpSpPr/>
          <p:nvPr/>
        </p:nvGrpSpPr>
        <p:grpSpPr>
          <a:xfrm>
            <a:off x="26671812" y="563537"/>
            <a:ext cx="2634616" cy="1100959"/>
            <a:chOff x="35671331" y="11008663"/>
            <a:chExt cx="3726837" cy="1391190"/>
          </a:xfrm>
        </p:grpSpPr>
        <p:sp>
          <p:nvSpPr>
            <p:cNvPr id="78" name="텍스트 개체 틀 2">
              <a:extLst>
                <a:ext uri="{FF2B5EF4-FFF2-40B4-BE49-F238E27FC236}">
                  <a16:creationId xmlns:a16="http://schemas.microsoft.com/office/drawing/2014/main" id="{55E1C4DD-0E80-408C-B731-E9B0F5B71DCC}"/>
                </a:ext>
              </a:extLst>
            </p:cNvPr>
            <p:cNvSpPr txBox="1">
              <a:spLocks/>
            </p:cNvSpPr>
            <p:nvPr/>
          </p:nvSpPr>
          <p:spPr>
            <a:xfrm>
              <a:off x="35671331" y="11008663"/>
              <a:ext cx="3726837" cy="13911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vert="horz" lIns="0" tIns="0" rIns="0" bIns="0" rtlCol="0" anchor="ctr">
              <a:normAutofit/>
            </a:bodyPr>
            <a:lstStyle>
              <a:lvl1pPr marL="0" indent="0" algn="r" defTabSz="3049250" rtl="0" eaLnBrk="1" latinLnBrk="1" hangingPunct="1">
                <a:lnSpc>
                  <a:spcPct val="90000"/>
                </a:lnSpc>
                <a:spcBef>
                  <a:spcPts val="3335"/>
                </a:spcBef>
                <a:buFont typeface="Arial" panose="020B0604020202020204" pitchFamily="34" charset="0"/>
                <a:buNone/>
                <a:defRPr sz="6800" b="1" kern="1200">
                  <a:ln>
                    <a:solidFill>
                      <a:sysClr val="window" lastClr="FFFFFF">
                        <a:lumMod val="85000"/>
                        <a:alpha val="0"/>
                      </a:sysClr>
                    </a:solidFill>
                  </a:ln>
                  <a:solidFill>
                    <a:schemeClr val="tx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Bold" panose="00000800000000000000" pitchFamily="2" charset="-127"/>
                </a:defRPr>
              </a:lvl1pPr>
              <a:lvl2pPr marL="2286937" indent="-762312" algn="l" defTabSz="3049250" rtl="0" eaLnBrk="1" latinLnBrk="1" hangingPunct="1">
                <a:lnSpc>
                  <a:spcPct val="90000"/>
                </a:lnSpc>
                <a:spcBef>
                  <a:spcPts val="1667"/>
                </a:spcBef>
                <a:buFont typeface="Arial" panose="020B0604020202020204" pitchFamily="34" charset="0"/>
                <a:buChar char="•"/>
                <a:defRPr sz="800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811562" indent="-762312" algn="l" defTabSz="3049250" rtl="0" eaLnBrk="1" latinLnBrk="1" hangingPunct="1">
                <a:lnSpc>
                  <a:spcPct val="90000"/>
                </a:lnSpc>
                <a:spcBef>
                  <a:spcPts val="1667"/>
                </a:spcBef>
                <a:buFont typeface="Arial" panose="020B0604020202020204" pitchFamily="34" charset="0"/>
                <a:buChar char="•"/>
                <a:defRPr sz="666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336187" indent="-762312" algn="l" defTabSz="3049250" rtl="0" eaLnBrk="1" latinLnBrk="1" hangingPunct="1">
                <a:lnSpc>
                  <a:spcPct val="90000"/>
                </a:lnSpc>
                <a:spcBef>
                  <a:spcPts val="1667"/>
                </a:spcBef>
                <a:buFont typeface="Arial" panose="020B0604020202020204" pitchFamily="34" charset="0"/>
                <a:buChar char="•"/>
                <a:defRPr sz="60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860812" indent="-762312" algn="l" defTabSz="3049250" rtl="0" eaLnBrk="1" latinLnBrk="1" hangingPunct="1">
                <a:lnSpc>
                  <a:spcPct val="90000"/>
                </a:lnSpc>
                <a:spcBef>
                  <a:spcPts val="1667"/>
                </a:spcBef>
                <a:buFont typeface="Arial" panose="020B0604020202020204" pitchFamily="34" charset="0"/>
                <a:buChar char="•"/>
                <a:defRPr sz="60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8385437" indent="-762312" algn="l" defTabSz="3049250" rtl="0" eaLnBrk="1" latinLnBrk="1" hangingPunct="1">
                <a:lnSpc>
                  <a:spcPct val="90000"/>
                </a:lnSpc>
                <a:spcBef>
                  <a:spcPts val="1667"/>
                </a:spcBef>
                <a:buFont typeface="Arial" panose="020B0604020202020204" pitchFamily="34" charset="0"/>
                <a:buChar char="•"/>
                <a:defRPr sz="60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910061" indent="-762312" algn="l" defTabSz="3049250" rtl="0" eaLnBrk="1" latinLnBrk="1" hangingPunct="1">
                <a:lnSpc>
                  <a:spcPct val="90000"/>
                </a:lnSpc>
                <a:spcBef>
                  <a:spcPts val="1667"/>
                </a:spcBef>
                <a:buFont typeface="Arial" panose="020B0604020202020204" pitchFamily="34" charset="0"/>
                <a:buChar char="•"/>
                <a:defRPr sz="60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1434686" indent="-762312" algn="l" defTabSz="3049250" rtl="0" eaLnBrk="1" latinLnBrk="1" hangingPunct="1">
                <a:lnSpc>
                  <a:spcPct val="90000"/>
                </a:lnSpc>
                <a:spcBef>
                  <a:spcPts val="1667"/>
                </a:spcBef>
                <a:buFont typeface="Arial" panose="020B0604020202020204" pitchFamily="34" charset="0"/>
                <a:buChar char="•"/>
                <a:defRPr sz="60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2959311" indent="-762312" algn="l" defTabSz="3049250" rtl="0" eaLnBrk="1" latinLnBrk="1" hangingPunct="1">
                <a:lnSpc>
                  <a:spcPct val="90000"/>
                </a:lnSpc>
                <a:spcBef>
                  <a:spcPts val="1667"/>
                </a:spcBef>
                <a:buFont typeface="Arial" panose="020B0604020202020204" pitchFamily="34" charset="0"/>
                <a:buChar char="•"/>
                <a:defRPr sz="600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endParaRPr lang="ko-KR" altLang="en-US" dirty="0">
                <a:latin typeface="Noto Sans KR Medium" panose="020B0600000000000000" pitchFamily="34" charset="-127"/>
                <a:ea typeface="Noto Sans KR Medium" panose="020B0600000000000000" pitchFamily="34" charset="-127"/>
              </a:endParaRPr>
            </a:p>
          </p:txBody>
        </p:sp>
        <p:sp>
          <p:nvSpPr>
            <p:cNvPr id="79" name="직사각형 78">
              <a:extLst>
                <a:ext uri="{FF2B5EF4-FFF2-40B4-BE49-F238E27FC236}">
                  <a16:creationId xmlns:a16="http://schemas.microsoft.com/office/drawing/2014/main" id="{9F302C7C-F09E-44B4-98F4-71DA98B18DDA}"/>
                </a:ext>
              </a:extLst>
            </p:cNvPr>
            <p:cNvSpPr/>
            <p:nvPr/>
          </p:nvSpPr>
          <p:spPr>
            <a:xfrm>
              <a:off x="35671331" y="11092314"/>
              <a:ext cx="3726837" cy="12834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en-US" altLang="ko-KR" sz="6000" b="1" dirty="0">
                  <a:ln>
                    <a:solidFill>
                      <a:sysClr val="window" lastClr="FFFFFF">
                        <a:lumMod val="85000"/>
                        <a:alpha val="0"/>
                      </a:sysClr>
                    </a:solidFill>
                  </a:ln>
                  <a:latin typeface="Noto Sans KR Medium" panose="020B0600000000000000" pitchFamily="34" charset="-127"/>
                  <a:ea typeface="Noto Sans KR Medium" panose="020B0600000000000000" pitchFamily="34" charset="-127"/>
                  <a:cs typeface="KoPubWorld돋움체 Bold" panose="00000800000000000000" pitchFamily="2" charset="-127"/>
                </a:rPr>
                <a:t>P - 00</a:t>
              </a:r>
              <a:endParaRPr lang="ko-KR" altLang="en-US" sz="6000" b="1" dirty="0">
                <a:ln>
                  <a:solidFill>
                    <a:sysClr val="window" lastClr="FFFFFF">
                      <a:lumMod val="85000"/>
                      <a:alpha val="0"/>
                    </a:sysClr>
                  </a:solidFill>
                </a:ln>
                <a:latin typeface="Noto Sans KR Medium" panose="020B0600000000000000" pitchFamily="34" charset="-127"/>
                <a:ea typeface="Noto Sans KR Medium" panose="020B0600000000000000" pitchFamily="34" charset="-127"/>
                <a:cs typeface="KoPubWorld돋움체 Bold" panose="00000800000000000000" pitchFamily="2" charset="-127"/>
              </a:endParaRPr>
            </a:p>
          </p:txBody>
        </p:sp>
      </p:grpSp>
      <p:sp>
        <p:nvSpPr>
          <p:cNvPr id="80" name="텍스트 개체 틀 4">
            <a:extLst>
              <a:ext uri="{FF2B5EF4-FFF2-40B4-BE49-F238E27FC236}">
                <a16:creationId xmlns:a16="http://schemas.microsoft.com/office/drawing/2014/main" id="{3D3EF78C-8631-4A2B-B4B9-183590045DF2}"/>
              </a:ext>
            </a:extLst>
          </p:cNvPr>
          <p:cNvSpPr txBox="1">
            <a:spLocks/>
          </p:cNvSpPr>
          <p:nvPr/>
        </p:nvSpPr>
        <p:spPr>
          <a:xfrm>
            <a:off x="13372844" y="1972888"/>
            <a:ext cx="16060584" cy="1208085"/>
          </a:xfrm>
          <a:prstGeom prst="rect">
            <a:avLst/>
          </a:prstGeom>
        </p:spPr>
        <p:txBody>
          <a:bodyPr/>
          <a:lstStyle>
            <a:lvl1pPr marL="762312" indent="-762312" algn="l" defTabSz="3049250" rtl="0" eaLnBrk="1" latinLnBrk="1" hangingPunct="1">
              <a:lnSpc>
                <a:spcPct val="90000"/>
              </a:lnSpc>
              <a:spcBef>
                <a:spcPts val="3335"/>
              </a:spcBef>
              <a:buFont typeface="Arial" panose="020B0604020202020204" pitchFamily="34" charset="0"/>
              <a:buChar char="•"/>
              <a:defRPr sz="933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937" indent="-762312" algn="l" defTabSz="3049250" rtl="0" eaLnBrk="1" latinLnBrk="1" hangingPunct="1">
              <a:lnSpc>
                <a:spcPct val="90000"/>
              </a:lnSpc>
              <a:spcBef>
                <a:spcPts val="1667"/>
              </a:spcBef>
              <a:buFont typeface="Arial" panose="020B0604020202020204" pitchFamily="34" charset="0"/>
              <a:buChar char="•"/>
              <a:defRPr sz="80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11562" indent="-762312" algn="l" defTabSz="3049250" rtl="0" eaLnBrk="1" latinLnBrk="1" hangingPunct="1">
              <a:lnSpc>
                <a:spcPct val="90000"/>
              </a:lnSpc>
              <a:spcBef>
                <a:spcPts val="1667"/>
              </a:spcBef>
              <a:buFont typeface="Arial" panose="020B0604020202020204" pitchFamily="34" charset="0"/>
              <a:buChar char="•"/>
              <a:defRPr sz="6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6187" indent="-762312" algn="l" defTabSz="3049250" rtl="0" eaLnBrk="1" latinLnBrk="1" hangingPunct="1">
              <a:lnSpc>
                <a:spcPct val="90000"/>
              </a:lnSpc>
              <a:spcBef>
                <a:spcPts val="1667"/>
              </a:spcBef>
              <a:buFont typeface="Arial" panose="020B0604020202020204" pitchFamily="34" charset="0"/>
              <a:buChar char="•"/>
              <a:defRPr sz="6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60812" indent="-762312" algn="l" defTabSz="3049250" rtl="0" eaLnBrk="1" latinLnBrk="1" hangingPunct="1">
              <a:lnSpc>
                <a:spcPct val="90000"/>
              </a:lnSpc>
              <a:spcBef>
                <a:spcPts val="1667"/>
              </a:spcBef>
              <a:buFont typeface="Arial" panose="020B0604020202020204" pitchFamily="34" charset="0"/>
              <a:buChar char="•"/>
              <a:defRPr sz="6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385437" indent="-762312" algn="l" defTabSz="3049250" rtl="0" eaLnBrk="1" latinLnBrk="1" hangingPunct="1">
              <a:lnSpc>
                <a:spcPct val="90000"/>
              </a:lnSpc>
              <a:spcBef>
                <a:spcPts val="1667"/>
              </a:spcBef>
              <a:buFont typeface="Arial" panose="020B0604020202020204" pitchFamily="34" charset="0"/>
              <a:buChar char="•"/>
              <a:defRPr sz="6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910061" indent="-762312" algn="l" defTabSz="3049250" rtl="0" eaLnBrk="1" latinLnBrk="1" hangingPunct="1">
              <a:lnSpc>
                <a:spcPct val="90000"/>
              </a:lnSpc>
              <a:spcBef>
                <a:spcPts val="1667"/>
              </a:spcBef>
              <a:buFont typeface="Arial" panose="020B0604020202020204" pitchFamily="34" charset="0"/>
              <a:buChar char="•"/>
              <a:defRPr sz="6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34686" indent="-762312" algn="l" defTabSz="3049250" rtl="0" eaLnBrk="1" latinLnBrk="1" hangingPunct="1">
              <a:lnSpc>
                <a:spcPct val="90000"/>
              </a:lnSpc>
              <a:spcBef>
                <a:spcPts val="1667"/>
              </a:spcBef>
              <a:buFont typeface="Arial" panose="020B0604020202020204" pitchFamily="34" charset="0"/>
              <a:buChar char="•"/>
              <a:defRPr sz="6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959311" indent="-762312" algn="l" defTabSz="3049250" rtl="0" eaLnBrk="1" latinLnBrk="1" hangingPunct="1">
              <a:lnSpc>
                <a:spcPct val="90000"/>
              </a:lnSpc>
              <a:spcBef>
                <a:spcPts val="1667"/>
              </a:spcBef>
              <a:buFont typeface="Arial" panose="020B0604020202020204" pitchFamily="34" charset="0"/>
              <a:buChar char="•"/>
              <a:defRPr sz="6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ko-KR" sz="72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rPr>
              <a:t>Title</a:t>
            </a:r>
          </a:p>
        </p:txBody>
      </p:sp>
      <p:sp>
        <p:nvSpPr>
          <p:cNvPr id="81" name="텍스트 개체 틀 9">
            <a:extLst>
              <a:ext uri="{FF2B5EF4-FFF2-40B4-BE49-F238E27FC236}">
                <a16:creationId xmlns:a16="http://schemas.microsoft.com/office/drawing/2014/main" id="{1B2B573E-A5F5-44C9-AC4F-A85EB6B5C17E}"/>
              </a:ext>
            </a:extLst>
          </p:cNvPr>
          <p:cNvSpPr txBox="1">
            <a:spLocks/>
          </p:cNvSpPr>
          <p:nvPr/>
        </p:nvSpPr>
        <p:spPr>
          <a:xfrm>
            <a:off x="15012585" y="3173034"/>
            <a:ext cx="14420843" cy="843889"/>
          </a:xfrm>
          <a:prstGeom prst="rect">
            <a:avLst/>
          </a:prstGeom>
        </p:spPr>
        <p:txBody>
          <a:bodyPr/>
          <a:lstStyle>
            <a:lvl1pPr marL="762312" indent="-762312" algn="l" defTabSz="3049250" rtl="0" eaLnBrk="1" latinLnBrk="1" hangingPunct="1">
              <a:lnSpc>
                <a:spcPct val="90000"/>
              </a:lnSpc>
              <a:spcBef>
                <a:spcPts val="3335"/>
              </a:spcBef>
              <a:buFont typeface="Arial" panose="020B0604020202020204" pitchFamily="34" charset="0"/>
              <a:buChar char="•"/>
              <a:defRPr sz="933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937" indent="-762312" algn="l" defTabSz="3049250" rtl="0" eaLnBrk="1" latinLnBrk="1" hangingPunct="1">
              <a:lnSpc>
                <a:spcPct val="90000"/>
              </a:lnSpc>
              <a:spcBef>
                <a:spcPts val="1667"/>
              </a:spcBef>
              <a:buFont typeface="Arial" panose="020B0604020202020204" pitchFamily="34" charset="0"/>
              <a:buChar char="•"/>
              <a:defRPr sz="80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811562" indent="-762312" algn="l" defTabSz="3049250" rtl="0" eaLnBrk="1" latinLnBrk="1" hangingPunct="1">
              <a:lnSpc>
                <a:spcPct val="90000"/>
              </a:lnSpc>
              <a:spcBef>
                <a:spcPts val="1667"/>
              </a:spcBef>
              <a:buFont typeface="Arial" panose="020B0604020202020204" pitchFamily="34" charset="0"/>
              <a:buChar char="•"/>
              <a:defRPr sz="6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6187" indent="-762312" algn="l" defTabSz="3049250" rtl="0" eaLnBrk="1" latinLnBrk="1" hangingPunct="1">
              <a:lnSpc>
                <a:spcPct val="90000"/>
              </a:lnSpc>
              <a:spcBef>
                <a:spcPts val="1667"/>
              </a:spcBef>
              <a:buFont typeface="Arial" panose="020B0604020202020204" pitchFamily="34" charset="0"/>
              <a:buChar char="•"/>
              <a:defRPr sz="6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60812" indent="-762312" algn="l" defTabSz="3049250" rtl="0" eaLnBrk="1" latinLnBrk="1" hangingPunct="1">
              <a:lnSpc>
                <a:spcPct val="90000"/>
              </a:lnSpc>
              <a:spcBef>
                <a:spcPts val="1667"/>
              </a:spcBef>
              <a:buFont typeface="Arial" panose="020B0604020202020204" pitchFamily="34" charset="0"/>
              <a:buChar char="•"/>
              <a:defRPr sz="6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385437" indent="-762312" algn="l" defTabSz="3049250" rtl="0" eaLnBrk="1" latinLnBrk="1" hangingPunct="1">
              <a:lnSpc>
                <a:spcPct val="90000"/>
              </a:lnSpc>
              <a:spcBef>
                <a:spcPts val="1667"/>
              </a:spcBef>
              <a:buFont typeface="Arial" panose="020B0604020202020204" pitchFamily="34" charset="0"/>
              <a:buChar char="•"/>
              <a:defRPr sz="6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910061" indent="-762312" algn="l" defTabSz="3049250" rtl="0" eaLnBrk="1" latinLnBrk="1" hangingPunct="1">
              <a:lnSpc>
                <a:spcPct val="90000"/>
              </a:lnSpc>
              <a:spcBef>
                <a:spcPts val="1667"/>
              </a:spcBef>
              <a:buFont typeface="Arial" panose="020B0604020202020204" pitchFamily="34" charset="0"/>
              <a:buChar char="•"/>
              <a:defRPr sz="6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34686" indent="-762312" algn="l" defTabSz="3049250" rtl="0" eaLnBrk="1" latinLnBrk="1" hangingPunct="1">
              <a:lnSpc>
                <a:spcPct val="90000"/>
              </a:lnSpc>
              <a:spcBef>
                <a:spcPts val="1667"/>
              </a:spcBef>
              <a:buFont typeface="Arial" panose="020B0604020202020204" pitchFamily="34" charset="0"/>
              <a:buChar char="•"/>
              <a:defRPr sz="6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959311" indent="-762312" algn="l" defTabSz="3049250" rtl="0" eaLnBrk="1" latinLnBrk="1" hangingPunct="1">
              <a:lnSpc>
                <a:spcPct val="90000"/>
              </a:lnSpc>
              <a:spcBef>
                <a:spcPts val="1667"/>
              </a:spcBef>
              <a:buFont typeface="Arial" panose="020B0604020202020204" pitchFamily="34" charset="0"/>
              <a:buChar char="•"/>
              <a:defRPr sz="60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ko-KR" sz="47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rPr>
              <a:t>Name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ko-KR" sz="4700" dirty="0">
                <a:solidFill>
                  <a:schemeClr val="bg1"/>
                </a:solidFill>
                <a:latin typeface="Noto Sans KR Medium" panose="020B0600000000000000" pitchFamily="34" charset="-127"/>
                <a:ea typeface="Noto Sans KR Medium" panose="020B0600000000000000" pitchFamily="34" charset="-127"/>
              </a:rPr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1826317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2046</TotalTime>
  <Words>146</Words>
  <Application>Microsoft Office PowerPoint</Application>
  <PresentationFormat>사용자 지정</PresentationFormat>
  <Paragraphs>55</Paragraphs>
  <Slides>2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</vt:i4>
      </vt:variant>
    </vt:vector>
  </HeadingPairs>
  <TitlesOfParts>
    <vt:vector size="11" baseType="lpstr">
      <vt:lpstr>KoPub돋움체 Bold</vt:lpstr>
      <vt:lpstr>KoPub돋움체 Medium</vt:lpstr>
      <vt:lpstr>KoPubWorld돋움체 Bold</vt:lpstr>
      <vt:lpstr>Calibri</vt:lpstr>
      <vt:lpstr>Arial</vt:lpstr>
      <vt:lpstr>Noto Sans KR Medium</vt:lpstr>
      <vt:lpstr>맑은 고딕</vt:lpstr>
      <vt:lpstr>KoPub돋움체 Light</vt:lpstr>
      <vt:lpstr>Office 테마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104</cp:revision>
  <cp:lastPrinted>2022-10-19T05:51:33Z</cp:lastPrinted>
  <dcterms:created xsi:type="dcterms:W3CDTF">2021-08-30T00:50:26Z</dcterms:created>
  <dcterms:modified xsi:type="dcterms:W3CDTF">2022-10-19T05:55:08Z</dcterms:modified>
</cp:coreProperties>
</file>